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Merriweather"/>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DA4865-DF00-468B-81F0-A093D34D3986}">
  <a:tblStyle styleId="{58DA4865-DF00-468B-81F0-A093D34D39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erriweather-bold.fntdata"/><Relationship Id="rId12" Type="http://schemas.openxmlformats.org/officeDocument/2006/relationships/slide" Target="slides/slide7.xml"/><Relationship Id="rId34" Type="http://schemas.openxmlformats.org/officeDocument/2006/relationships/font" Target="fonts/Merriweather-regular.fntdata"/><Relationship Id="rId15" Type="http://schemas.openxmlformats.org/officeDocument/2006/relationships/slide" Target="slides/slide10.xml"/><Relationship Id="rId37" Type="http://schemas.openxmlformats.org/officeDocument/2006/relationships/font" Target="fonts/Merriweather-boldItalic.fntdata"/><Relationship Id="rId14" Type="http://schemas.openxmlformats.org/officeDocument/2006/relationships/slide" Target="slides/slide9.xml"/><Relationship Id="rId36" Type="http://schemas.openxmlformats.org/officeDocument/2006/relationships/font" Target="fonts/Merriweather-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89a20d6f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89a20d6f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6b482bf13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e6b482bf13_2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7f64e921b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e7f64e921b_3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6b482bf13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e6b482bf13_2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6b482bf13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e6b482bf13_2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7f64e921b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7f64e921b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6b482bf13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e6b482bf13_2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6b482bf13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e6b482bf13_2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6b482bf13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e6b482bf13_2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6b482bf13_2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e6b482bf13_2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6b482bf13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e6b482bf13_2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6b482bf13_2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e6b482bf13_2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6b482bf13_2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e6b482bf13_2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Given the rise in house pricing at an alarming rate, some economists have theorized that the Australian property market would finally collapse.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6b482bf1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e6b482bf13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6b482bf13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6b482bf13_2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2449550" y="1472625"/>
            <a:ext cx="4245000" cy="17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CCCC"/>
              </a:buClr>
              <a:buSzPts val="4800"/>
              <a:buFont typeface="Arial"/>
              <a:buNone/>
              <a:defRPr sz="4800">
                <a:solidFill>
                  <a:srgbClr val="CCCCCC"/>
                </a:solidFill>
                <a:latin typeface="Arial"/>
                <a:ea typeface="Arial"/>
                <a:cs typeface="Arial"/>
                <a:sym typeface="Arial"/>
              </a:defRPr>
            </a:lvl1pPr>
            <a:lvl2pPr lvl="1" algn="ctr">
              <a:lnSpc>
                <a:spcPct val="100000"/>
              </a:lnSpc>
              <a:spcBef>
                <a:spcPts val="0"/>
              </a:spcBef>
              <a:spcAft>
                <a:spcPts val="0"/>
              </a:spcAft>
              <a:buClr>
                <a:srgbClr val="CCCCCC"/>
              </a:buClr>
              <a:buSzPts val="4800"/>
              <a:buFont typeface="Arial"/>
              <a:buNone/>
              <a:defRPr sz="4800">
                <a:solidFill>
                  <a:srgbClr val="CCCCCC"/>
                </a:solidFill>
                <a:latin typeface="Arial"/>
                <a:ea typeface="Arial"/>
                <a:cs typeface="Arial"/>
                <a:sym typeface="Arial"/>
              </a:defRPr>
            </a:lvl2pPr>
            <a:lvl3pPr lvl="2" algn="ctr">
              <a:lnSpc>
                <a:spcPct val="100000"/>
              </a:lnSpc>
              <a:spcBef>
                <a:spcPts val="0"/>
              </a:spcBef>
              <a:spcAft>
                <a:spcPts val="0"/>
              </a:spcAft>
              <a:buClr>
                <a:srgbClr val="CCCCCC"/>
              </a:buClr>
              <a:buSzPts val="4800"/>
              <a:buFont typeface="Arial"/>
              <a:buNone/>
              <a:defRPr sz="4800">
                <a:solidFill>
                  <a:srgbClr val="CCCCCC"/>
                </a:solidFill>
                <a:latin typeface="Arial"/>
                <a:ea typeface="Arial"/>
                <a:cs typeface="Arial"/>
                <a:sym typeface="Arial"/>
              </a:defRPr>
            </a:lvl3pPr>
            <a:lvl4pPr lvl="3" algn="ctr">
              <a:lnSpc>
                <a:spcPct val="100000"/>
              </a:lnSpc>
              <a:spcBef>
                <a:spcPts val="0"/>
              </a:spcBef>
              <a:spcAft>
                <a:spcPts val="0"/>
              </a:spcAft>
              <a:buClr>
                <a:srgbClr val="CCCCCC"/>
              </a:buClr>
              <a:buSzPts val="4800"/>
              <a:buFont typeface="Arial"/>
              <a:buNone/>
              <a:defRPr sz="4800">
                <a:solidFill>
                  <a:srgbClr val="CCCCCC"/>
                </a:solidFill>
                <a:latin typeface="Arial"/>
                <a:ea typeface="Arial"/>
                <a:cs typeface="Arial"/>
                <a:sym typeface="Arial"/>
              </a:defRPr>
            </a:lvl4pPr>
            <a:lvl5pPr lvl="4" algn="ctr">
              <a:lnSpc>
                <a:spcPct val="100000"/>
              </a:lnSpc>
              <a:spcBef>
                <a:spcPts val="0"/>
              </a:spcBef>
              <a:spcAft>
                <a:spcPts val="0"/>
              </a:spcAft>
              <a:buClr>
                <a:srgbClr val="CCCCCC"/>
              </a:buClr>
              <a:buSzPts val="4800"/>
              <a:buFont typeface="Arial"/>
              <a:buNone/>
              <a:defRPr sz="4800">
                <a:solidFill>
                  <a:srgbClr val="CCCCCC"/>
                </a:solidFill>
                <a:latin typeface="Arial"/>
                <a:ea typeface="Arial"/>
                <a:cs typeface="Arial"/>
                <a:sym typeface="Arial"/>
              </a:defRPr>
            </a:lvl5pPr>
            <a:lvl6pPr lvl="5" algn="ctr">
              <a:lnSpc>
                <a:spcPct val="100000"/>
              </a:lnSpc>
              <a:spcBef>
                <a:spcPts val="0"/>
              </a:spcBef>
              <a:spcAft>
                <a:spcPts val="0"/>
              </a:spcAft>
              <a:buClr>
                <a:srgbClr val="CCCCCC"/>
              </a:buClr>
              <a:buSzPts val="4800"/>
              <a:buFont typeface="Arial"/>
              <a:buNone/>
              <a:defRPr sz="4800">
                <a:solidFill>
                  <a:srgbClr val="CCCCCC"/>
                </a:solidFill>
                <a:latin typeface="Arial"/>
                <a:ea typeface="Arial"/>
                <a:cs typeface="Arial"/>
                <a:sym typeface="Arial"/>
              </a:defRPr>
            </a:lvl6pPr>
            <a:lvl7pPr lvl="6" algn="ctr">
              <a:lnSpc>
                <a:spcPct val="100000"/>
              </a:lnSpc>
              <a:spcBef>
                <a:spcPts val="0"/>
              </a:spcBef>
              <a:spcAft>
                <a:spcPts val="0"/>
              </a:spcAft>
              <a:buClr>
                <a:srgbClr val="CCCCCC"/>
              </a:buClr>
              <a:buSzPts val="4800"/>
              <a:buFont typeface="Arial"/>
              <a:buNone/>
              <a:defRPr sz="4800">
                <a:solidFill>
                  <a:srgbClr val="CCCCCC"/>
                </a:solidFill>
                <a:latin typeface="Arial"/>
                <a:ea typeface="Arial"/>
                <a:cs typeface="Arial"/>
                <a:sym typeface="Arial"/>
              </a:defRPr>
            </a:lvl7pPr>
            <a:lvl8pPr lvl="7" algn="ctr">
              <a:lnSpc>
                <a:spcPct val="100000"/>
              </a:lnSpc>
              <a:spcBef>
                <a:spcPts val="0"/>
              </a:spcBef>
              <a:spcAft>
                <a:spcPts val="0"/>
              </a:spcAft>
              <a:buClr>
                <a:srgbClr val="CCCCCC"/>
              </a:buClr>
              <a:buSzPts val="4800"/>
              <a:buFont typeface="Arial"/>
              <a:buNone/>
              <a:defRPr sz="4800">
                <a:solidFill>
                  <a:srgbClr val="CCCCCC"/>
                </a:solidFill>
                <a:latin typeface="Arial"/>
                <a:ea typeface="Arial"/>
                <a:cs typeface="Arial"/>
                <a:sym typeface="Arial"/>
              </a:defRPr>
            </a:lvl8pPr>
            <a:lvl9pPr lvl="8" algn="ctr">
              <a:lnSpc>
                <a:spcPct val="100000"/>
              </a:lnSpc>
              <a:spcBef>
                <a:spcPts val="0"/>
              </a:spcBef>
              <a:spcAft>
                <a:spcPts val="0"/>
              </a:spcAft>
              <a:buClr>
                <a:srgbClr val="CCCCCC"/>
              </a:buClr>
              <a:buSzPts val="4800"/>
              <a:buFont typeface="Arial"/>
              <a:buNone/>
              <a:defRPr sz="4800">
                <a:solidFill>
                  <a:srgbClr val="CCCCCC"/>
                </a:solidFill>
                <a:latin typeface="Arial"/>
                <a:ea typeface="Arial"/>
                <a:cs typeface="Arial"/>
                <a:sym typeface="Arial"/>
              </a:defRPr>
            </a:lvl9pPr>
          </a:lstStyle>
          <a:p/>
        </p:txBody>
      </p:sp>
      <p:sp>
        <p:nvSpPr>
          <p:cNvPr id="10" name="Google Shape;10;p2"/>
          <p:cNvSpPr txBox="1"/>
          <p:nvPr>
            <p:ph idx="1" type="subTitle"/>
          </p:nvPr>
        </p:nvSpPr>
        <p:spPr>
          <a:xfrm>
            <a:off x="2070875" y="2901600"/>
            <a:ext cx="5002200" cy="71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CCCC"/>
              </a:buClr>
              <a:buSzPts val="1200"/>
              <a:buNone/>
              <a:defRPr>
                <a:solidFill>
                  <a:srgbClr val="CCCCCC"/>
                </a:solidFill>
              </a:defRPr>
            </a:lvl1pPr>
            <a:lvl2pPr lvl="1" algn="ctr">
              <a:lnSpc>
                <a:spcPct val="100000"/>
              </a:lnSpc>
              <a:spcBef>
                <a:spcPts val="0"/>
              </a:spcBef>
              <a:spcAft>
                <a:spcPts val="0"/>
              </a:spcAft>
              <a:buClr>
                <a:srgbClr val="CCCCCC"/>
              </a:buClr>
              <a:buSzPts val="2800"/>
              <a:buNone/>
              <a:defRPr sz="2800">
                <a:solidFill>
                  <a:srgbClr val="CCCCCC"/>
                </a:solidFill>
              </a:defRPr>
            </a:lvl2pPr>
            <a:lvl3pPr lvl="2" algn="ctr">
              <a:lnSpc>
                <a:spcPct val="100000"/>
              </a:lnSpc>
              <a:spcBef>
                <a:spcPts val="0"/>
              </a:spcBef>
              <a:spcAft>
                <a:spcPts val="0"/>
              </a:spcAft>
              <a:buClr>
                <a:srgbClr val="CCCCCC"/>
              </a:buClr>
              <a:buSzPts val="2800"/>
              <a:buNone/>
              <a:defRPr sz="2800">
                <a:solidFill>
                  <a:srgbClr val="CCCCCC"/>
                </a:solidFill>
              </a:defRPr>
            </a:lvl3pPr>
            <a:lvl4pPr lvl="3" algn="ctr">
              <a:lnSpc>
                <a:spcPct val="100000"/>
              </a:lnSpc>
              <a:spcBef>
                <a:spcPts val="0"/>
              </a:spcBef>
              <a:spcAft>
                <a:spcPts val="0"/>
              </a:spcAft>
              <a:buClr>
                <a:srgbClr val="CCCCCC"/>
              </a:buClr>
              <a:buSzPts val="2800"/>
              <a:buNone/>
              <a:defRPr sz="2800">
                <a:solidFill>
                  <a:srgbClr val="CCCCCC"/>
                </a:solidFill>
              </a:defRPr>
            </a:lvl4pPr>
            <a:lvl5pPr lvl="4" algn="ctr">
              <a:lnSpc>
                <a:spcPct val="100000"/>
              </a:lnSpc>
              <a:spcBef>
                <a:spcPts val="0"/>
              </a:spcBef>
              <a:spcAft>
                <a:spcPts val="0"/>
              </a:spcAft>
              <a:buClr>
                <a:srgbClr val="CCCCCC"/>
              </a:buClr>
              <a:buSzPts val="2800"/>
              <a:buNone/>
              <a:defRPr sz="2800">
                <a:solidFill>
                  <a:srgbClr val="CCCCCC"/>
                </a:solidFill>
              </a:defRPr>
            </a:lvl5pPr>
            <a:lvl6pPr lvl="5" algn="ctr">
              <a:lnSpc>
                <a:spcPct val="100000"/>
              </a:lnSpc>
              <a:spcBef>
                <a:spcPts val="0"/>
              </a:spcBef>
              <a:spcAft>
                <a:spcPts val="0"/>
              </a:spcAft>
              <a:buClr>
                <a:srgbClr val="CCCCCC"/>
              </a:buClr>
              <a:buSzPts val="2800"/>
              <a:buNone/>
              <a:defRPr sz="2800">
                <a:solidFill>
                  <a:srgbClr val="CCCCCC"/>
                </a:solidFill>
              </a:defRPr>
            </a:lvl6pPr>
            <a:lvl7pPr lvl="6" algn="ctr">
              <a:lnSpc>
                <a:spcPct val="100000"/>
              </a:lnSpc>
              <a:spcBef>
                <a:spcPts val="0"/>
              </a:spcBef>
              <a:spcAft>
                <a:spcPts val="0"/>
              </a:spcAft>
              <a:buClr>
                <a:srgbClr val="CCCCCC"/>
              </a:buClr>
              <a:buSzPts val="2800"/>
              <a:buNone/>
              <a:defRPr sz="2800">
                <a:solidFill>
                  <a:srgbClr val="CCCCCC"/>
                </a:solidFill>
              </a:defRPr>
            </a:lvl7pPr>
            <a:lvl8pPr lvl="7" algn="ctr">
              <a:lnSpc>
                <a:spcPct val="100000"/>
              </a:lnSpc>
              <a:spcBef>
                <a:spcPts val="0"/>
              </a:spcBef>
              <a:spcAft>
                <a:spcPts val="0"/>
              </a:spcAft>
              <a:buClr>
                <a:srgbClr val="CCCCCC"/>
              </a:buClr>
              <a:buSzPts val="2800"/>
              <a:buNone/>
              <a:defRPr sz="2800">
                <a:solidFill>
                  <a:srgbClr val="CCCCCC"/>
                </a:solidFill>
              </a:defRPr>
            </a:lvl8pPr>
            <a:lvl9pPr lvl="8"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2">
  <p:cSld name="CUSTOM_18">
    <p:spTree>
      <p:nvGrpSpPr>
        <p:cNvPr id="69" name="Shape 69"/>
        <p:cNvGrpSpPr/>
        <p:nvPr/>
      </p:nvGrpSpPr>
      <p:grpSpPr>
        <a:xfrm>
          <a:off x="0" y="0"/>
          <a:ext cx="0" cy="0"/>
          <a:chOff x="0" y="0"/>
          <a:chExt cx="0" cy="0"/>
        </a:xfrm>
      </p:grpSpPr>
      <p:sp>
        <p:nvSpPr>
          <p:cNvPr id="70" name="Google Shape;70;p11"/>
          <p:cNvSpPr/>
          <p:nvPr/>
        </p:nvSpPr>
        <p:spPr>
          <a:xfrm>
            <a:off x="25224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7B7B7"/>
              </a:solidFill>
              <a:latin typeface="Arial"/>
              <a:ea typeface="Arial"/>
              <a:cs typeface="Arial"/>
              <a:sym typeface="Arial"/>
            </a:endParaRPr>
          </a:p>
        </p:txBody>
      </p:sp>
      <p:sp>
        <p:nvSpPr>
          <p:cNvPr id="71" name="Google Shape;71;p11"/>
          <p:cNvSpPr txBox="1"/>
          <p:nvPr>
            <p:ph type="ctrTitle"/>
          </p:nvPr>
        </p:nvSpPr>
        <p:spPr>
          <a:xfrm flipH="1">
            <a:off x="2730125" y="2243225"/>
            <a:ext cx="27558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solidFill>
                  <a:srgbClr val="B7B7B7"/>
                </a:solidFill>
              </a:defRPr>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72" name="Google Shape;72;p11"/>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solidFill>
                  <a:srgbClr val="B7B7B7"/>
                </a:solidFill>
              </a:defRPr>
            </a:lvl1pPr>
            <a:lvl2pPr lvl="1" algn="l">
              <a:lnSpc>
                <a:spcPct val="100000"/>
              </a:lnSpc>
              <a:spcBef>
                <a:spcPts val="0"/>
              </a:spcBef>
              <a:spcAft>
                <a:spcPts val="0"/>
              </a:spcAft>
              <a:buClr>
                <a:srgbClr val="B7B7B7"/>
              </a:buClr>
              <a:buSzPts val="14000"/>
              <a:buFont typeface="Arial"/>
              <a:buNone/>
              <a:defRPr sz="14000">
                <a:solidFill>
                  <a:srgbClr val="B7B7B7"/>
                </a:solidFill>
                <a:latin typeface="Arial"/>
                <a:ea typeface="Arial"/>
                <a:cs typeface="Arial"/>
                <a:sym typeface="Arial"/>
              </a:defRPr>
            </a:lvl2pPr>
            <a:lvl3pPr lvl="2" algn="l">
              <a:lnSpc>
                <a:spcPct val="100000"/>
              </a:lnSpc>
              <a:spcBef>
                <a:spcPts val="0"/>
              </a:spcBef>
              <a:spcAft>
                <a:spcPts val="0"/>
              </a:spcAft>
              <a:buClr>
                <a:srgbClr val="B7B7B7"/>
              </a:buClr>
              <a:buSzPts val="14000"/>
              <a:buFont typeface="Arial"/>
              <a:buNone/>
              <a:defRPr sz="14000">
                <a:solidFill>
                  <a:srgbClr val="B7B7B7"/>
                </a:solidFill>
                <a:latin typeface="Arial"/>
                <a:ea typeface="Arial"/>
                <a:cs typeface="Arial"/>
                <a:sym typeface="Arial"/>
              </a:defRPr>
            </a:lvl3pPr>
            <a:lvl4pPr lvl="3" algn="l">
              <a:lnSpc>
                <a:spcPct val="100000"/>
              </a:lnSpc>
              <a:spcBef>
                <a:spcPts val="0"/>
              </a:spcBef>
              <a:spcAft>
                <a:spcPts val="0"/>
              </a:spcAft>
              <a:buClr>
                <a:srgbClr val="B7B7B7"/>
              </a:buClr>
              <a:buSzPts val="14000"/>
              <a:buFont typeface="Arial"/>
              <a:buNone/>
              <a:defRPr sz="14000">
                <a:solidFill>
                  <a:srgbClr val="B7B7B7"/>
                </a:solidFill>
                <a:latin typeface="Arial"/>
                <a:ea typeface="Arial"/>
                <a:cs typeface="Arial"/>
                <a:sym typeface="Arial"/>
              </a:defRPr>
            </a:lvl4pPr>
            <a:lvl5pPr lvl="4" algn="l">
              <a:lnSpc>
                <a:spcPct val="100000"/>
              </a:lnSpc>
              <a:spcBef>
                <a:spcPts val="0"/>
              </a:spcBef>
              <a:spcAft>
                <a:spcPts val="0"/>
              </a:spcAft>
              <a:buClr>
                <a:srgbClr val="B7B7B7"/>
              </a:buClr>
              <a:buSzPts val="14000"/>
              <a:buFont typeface="Arial"/>
              <a:buNone/>
              <a:defRPr sz="14000">
                <a:solidFill>
                  <a:srgbClr val="B7B7B7"/>
                </a:solidFill>
                <a:latin typeface="Arial"/>
                <a:ea typeface="Arial"/>
                <a:cs typeface="Arial"/>
                <a:sym typeface="Arial"/>
              </a:defRPr>
            </a:lvl5pPr>
            <a:lvl6pPr lvl="5" algn="l">
              <a:lnSpc>
                <a:spcPct val="100000"/>
              </a:lnSpc>
              <a:spcBef>
                <a:spcPts val="0"/>
              </a:spcBef>
              <a:spcAft>
                <a:spcPts val="0"/>
              </a:spcAft>
              <a:buClr>
                <a:srgbClr val="B7B7B7"/>
              </a:buClr>
              <a:buSzPts val="14000"/>
              <a:buFont typeface="Arial"/>
              <a:buNone/>
              <a:defRPr sz="14000">
                <a:solidFill>
                  <a:srgbClr val="B7B7B7"/>
                </a:solidFill>
                <a:latin typeface="Arial"/>
                <a:ea typeface="Arial"/>
                <a:cs typeface="Arial"/>
                <a:sym typeface="Arial"/>
              </a:defRPr>
            </a:lvl6pPr>
            <a:lvl7pPr lvl="6" algn="l">
              <a:lnSpc>
                <a:spcPct val="100000"/>
              </a:lnSpc>
              <a:spcBef>
                <a:spcPts val="0"/>
              </a:spcBef>
              <a:spcAft>
                <a:spcPts val="0"/>
              </a:spcAft>
              <a:buClr>
                <a:srgbClr val="B7B7B7"/>
              </a:buClr>
              <a:buSzPts val="14000"/>
              <a:buFont typeface="Arial"/>
              <a:buNone/>
              <a:defRPr sz="14000">
                <a:solidFill>
                  <a:srgbClr val="B7B7B7"/>
                </a:solidFill>
                <a:latin typeface="Arial"/>
                <a:ea typeface="Arial"/>
                <a:cs typeface="Arial"/>
                <a:sym typeface="Arial"/>
              </a:defRPr>
            </a:lvl7pPr>
            <a:lvl8pPr lvl="7" algn="l">
              <a:lnSpc>
                <a:spcPct val="100000"/>
              </a:lnSpc>
              <a:spcBef>
                <a:spcPts val="0"/>
              </a:spcBef>
              <a:spcAft>
                <a:spcPts val="0"/>
              </a:spcAft>
              <a:buClr>
                <a:srgbClr val="B7B7B7"/>
              </a:buClr>
              <a:buSzPts val="14000"/>
              <a:buFont typeface="Arial"/>
              <a:buNone/>
              <a:defRPr sz="14000">
                <a:solidFill>
                  <a:srgbClr val="B7B7B7"/>
                </a:solidFill>
                <a:latin typeface="Arial"/>
                <a:ea typeface="Arial"/>
                <a:cs typeface="Arial"/>
                <a:sym typeface="Arial"/>
              </a:defRPr>
            </a:lvl8pPr>
            <a:lvl9pPr lvl="8" algn="l">
              <a:lnSpc>
                <a:spcPct val="100000"/>
              </a:lnSpc>
              <a:spcBef>
                <a:spcPts val="0"/>
              </a:spcBef>
              <a:spcAft>
                <a:spcPts val="0"/>
              </a:spcAft>
              <a:buClr>
                <a:srgbClr val="B7B7B7"/>
              </a:buClr>
              <a:buSzPts val="14000"/>
              <a:buFont typeface="Arial"/>
              <a:buNone/>
              <a:defRPr sz="14000">
                <a:solidFill>
                  <a:srgbClr val="B7B7B7"/>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_1_1">
    <p:spTree>
      <p:nvGrpSpPr>
        <p:cNvPr id="73" name="Shape 73"/>
        <p:cNvGrpSpPr/>
        <p:nvPr/>
      </p:nvGrpSpPr>
      <p:grpSpPr>
        <a:xfrm>
          <a:off x="0" y="0"/>
          <a:ext cx="0" cy="0"/>
          <a:chOff x="0" y="0"/>
          <a:chExt cx="0" cy="0"/>
        </a:xfrm>
      </p:grpSpPr>
      <p:sp>
        <p:nvSpPr>
          <p:cNvPr id="74" name="Google Shape;74;p12"/>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3">
  <p:cSld name="CUSTOM_20">
    <p:spTree>
      <p:nvGrpSpPr>
        <p:cNvPr id="75" name="Shape 75"/>
        <p:cNvGrpSpPr/>
        <p:nvPr/>
      </p:nvGrpSpPr>
      <p:grpSpPr>
        <a:xfrm>
          <a:off x="0" y="0"/>
          <a:ext cx="0" cy="0"/>
          <a:chOff x="0" y="0"/>
          <a:chExt cx="0" cy="0"/>
        </a:xfrm>
      </p:grpSpPr>
      <p:sp>
        <p:nvSpPr>
          <p:cNvPr id="76" name="Google Shape;76;p13"/>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CCCC"/>
              </a:buClr>
              <a:buSzPts val="3600"/>
              <a:buNone/>
              <a:defRPr sz="3600">
                <a:solidFill>
                  <a:srgbClr val="CCCCCC"/>
                </a:solidFill>
              </a:defRPr>
            </a:lvl1pPr>
            <a:lvl2pPr lvl="1" algn="l">
              <a:lnSpc>
                <a:spcPct val="100000"/>
              </a:lnSpc>
              <a:spcBef>
                <a:spcPts val="0"/>
              </a:spcBef>
              <a:spcAft>
                <a:spcPts val="0"/>
              </a:spcAft>
              <a:buClr>
                <a:srgbClr val="CCCCCC"/>
              </a:buClr>
              <a:buSzPts val="6500"/>
              <a:buNone/>
              <a:defRPr sz="6500">
                <a:solidFill>
                  <a:srgbClr val="CCCCCC"/>
                </a:solidFill>
              </a:defRPr>
            </a:lvl2pPr>
            <a:lvl3pPr lvl="2" algn="l">
              <a:lnSpc>
                <a:spcPct val="100000"/>
              </a:lnSpc>
              <a:spcBef>
                <a:spcPts val="0"/>
              </a:spcBef>
              <a:spcAft>
                <a:spcPts val="0"/>
              </a:spcAft>
              <a:buClr>
                <a:srgbClr val="CCCCCC"/>
              </a:buClr>
              <a:buSzPts val="6500"/>
              <a:buNone/>
              <a:defRPr sz="6500">
                <a:solidFill>
                  <a:srgbClr val="CCCCCC"/>
                </a:solidFill>
              </a:defRPr>
            </a:lvl3pPr>
            <a:lvl4pPr lvl="3" algn="l">
              <a:lnSpc>
                <a:spcPct val="100000"/>
              </a:lnSpc>
              <a:spcBef>
                <a:spcPts val="0"/>
              </a:spcBef>
              <a:spcAft>
                <a:spcPts val="0"/>
              </a:spcAft>
              <a:buClr>
                <a:srgbClr val="CCCCCC"/>
              </a:buClr>
              <a:buSzPts val="6500"/>
              <a:buNone/>
              <a:defRPr sz="6500">
                <a:solidFill>
                  <a:srgbClr val="CCCCCC"/>
                </a:solidFill>
              </a:defRPr>
            </a:lvl4pPr>
            <a:lvl5pPr lvl="4" algn="l">
              <a:lnSpc>
                <a:spcPct val="100000"/>
              </a:lnSpc>
              <a:spcBef>
                <a:spcPts val="0"/>
              </a:spcBef>
              <a:spcAft>
                <a:spcPts val="0"/>
              </a:spcAft>
              <a:buClr>
                <a:srgbClr val="CCCCCC"/>
              </a:buClr>
              <a:buSzPts val="6500"/>
              <a:buNone/>
              <a:defRPr sz="6500">
                <a:solidFill>
                  <a:srgbClr val="CCCCCC"/>
                </a:solidFill>
              </a:defRPr>
            </a:lvl5pPr>
            <a:lvl6pPr lvl="5" algn="l">
              <a:lnSpc>
                <a:spcPct val="100000"/>
              </a:lnSpc>
              <a:spcBef>
                <a:spcPts val="0"/>
              </a:spcBef>
              <a:spcAft>
                <a:spcPts val="0"/>
              </a:spcAft>
              <a:buClr>
                <a:srgbClr val="CCCCCC"/>
              </a:buClr>
              <a:buSzPts val="6500"/>
              <a:buNone/>
              <a:defRPr sz="6500">
                <a:solidFill>
                  <a:srgbClr val="CCCCCC"/>
                </a:solidFill>
              </a:defRPr>
            </a:lvl6pPr>
            <a:lvl7pPr lvl="6" algn="l">
              <a:lnSpc>
                <a:spcPct val="100000"/>
              </a:lnSpc>
              <a:spcBef>
                <a:spcPts val="0"/>
              </a:spcBef>
              <a:spcAft>
                <a:spcPts val="0"/>
              </a:spcAft>
              <a:buClr>
                <a:srgbClr val="CCCCCC"/>
              </a:buClr>
              <a:buSzPts val="6500"/>
              <a:buNone/>
              <a:defRPr sz="6500">
                <a:solidFill>
                  <a:srgbClr val="CCCCCC"/>
                </a:solidFill>
              </a:defRPr>
            </a:lvl7pPr>
            <a:lvl8pPr lvl="7" algn="l">
              <a:lnSpc>
                <a:spcPct val="100000"/>
              </a:lnSpc>
              <a:spcBef>
                <a:spcPts val="0"/>
              </a:spcBef>
              <a:spcAft>
                <a:spcPts val="0"/>
              </a:spcAft>
              <a:buClr>
                <a:srgbClr val="CCCCCC"/>
              </a:buClr>
              <a:buSzPts val="6500"/>
              <a:buNone/>
              <a:defRPr sz="6500">
                <a:solidFill>
                  <a:srgbClr val="CCCCCC"/>
                </a:solidFill>
              </a:defRPr>
            </a:lvl8pPr>
            <a:lvl9pPr lvl="8" algn="l">
              <a:lnSpc>
                <a:spcPct val="100000"/>
              </a:lnSpc>
              <a:spcBef>
                <a:spcPts val="0"/>
              </a:spcBef>
              <a:spcAft>
                <a:spcPts val="0"/>
              </a:spcAft>
              <a:buClr>
                <a:srgbClr val="CCCCCC"/>
              </a:buClr>
              <a:buSzPts val="6500"/>
              <a:buNone/>
              <a:defRPr sz="6500">
                <a:solidFill>
                  <a:srgbClr val="CCCCCC"/>
                </a:solidFill>
              </a:defRPr>
            </a:lvl9pPr>
          </a:lstStyle>
          <a:p/>
        </p:txBody>
      </p:sp>
      <p:sp>
        <p:nvSpPr>
          <p:cNvPr id="77" name="Google Shape;77;p13"/>
          <p:cNvSpPr txBox="1"/>
          <p:nvPr>
            <p:ph idx="2" type="title"/>
          </p:nvPr>
        </p:nvSpPr>
        <p:spPr>
          <a:xfrm flipH="1">
            <a:off x="-5174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CCCCC"/>
              </a:buClr>
              <a:buSzPts val="16000"/>
              <a:buNone/>
              <a:defRPr sz="16000">
                <a:solidFill>
                  <a:srgbClr val="CCCCCC"/>
                </a:solidFill>
              </a:defRPr>
            </a:lvl1pPr>
            <a:lvl2pPr lvl="1"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2pPr>
            <a:lvl3pPr lvl="2"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3pPr>
            <a:lvl4pPr lvl="3"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4pPr>
            <a:lvl5pPr lvl="4"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5pPr>
            <a:lvl6pPr lvl="5"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6pPr>
            <a:lvl7pPr lvl="6"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7pPr>
            <a:lvl8pPr lvl="7"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8pPr>
            <a:lvl9pPr lvl="8"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9pPr>
          </a:lstStyle>
          <a:p/>
        </p:txBody>
      </p:sp>
      <p:sp>
        <p:nvSpPr>
          <p:cNvPr id="78" name="Google Shape;78;p13"/>
          <p:cNvSpPr/>
          <p:nvPr/>
        </p:nvSpPr>
        <p:spPr>
          <a:xfrm>
            <a:off x="26093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6_1_1_1">
    <p:spTree>
      <p:nvGrpSpPr>
        <p:cNvPr id="79" name="Shape 79"/>
        <p:cNvGrpSpPr/>
        <p:nvPr/>
      </p:nvGrpSpPr>
      <p:grpSpPr>
        <a:xfrm>
          <a:off x="0" y="0"/>
          <a:ext cx="0" cy="0"/>
          <a:chOff x="0" y="0"/>
          <a:chExt cx="0" cy="0"/>
        </a:xfrm>
      </p:grpSpPr>
      <p:sp>
        <p:nvSpPr>
          <p:cNvPr id="80" name="Google Shape;80;p14"/>
          <p:cNvSpPr txBox="1"/>
          <p:nvPr>
            <p:ph type="ctrTitle"/>
          </p:nvPr>
        </p:nvSpPr>
        <p:spPr>
          <a:xfrm>
            <a:off x="2120944" y="1395950"/>
            <a:ext cx="24294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81" name="Google Shape;81;p14"/>
          <p:cNvSpPr txBox="1"/>
          <p:nvPr>
            <p:ph idx="1" type="subTitle"/>
          </p:nvPr>
        </p:nvSpPr>
        <p:spPr>
          <a:xfrm>
            <a:off x="2120944" y="1857424"/>
            <a:ext cx="1826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2" name="Google Shape;82;p14"/>
          <p:cNvSpPr txBox="1"/>
          <p:nvPr>
            <p:ph idx="2" type="ctrTitle"/>
          </p:nvPr>
        </p:nvSpPr>
        <p:spPr>
          <a:xfrm>
            <a:off x="4593656" y="1392550"/>
            <a:ext cx="24294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83" name="Google Shape;83;p14"/>
          <p:cNvSpPr txBox="1"/>
          <p:nvPr>
            <p:ph idx="3" type="subTitle"/>
          </p:nvPr>
        </p:nvSpPr>
        <p:spPr>
          <a:xfrm>
            <a:off x="5196656" y="1854021"/>
            <a:ext cx="18264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84" name="Google Shape;84;p14"/>
          <p:cNvSpPr txBox="1"/>
          <p:nvPr>
            <p:ph idx="4" type="ctrTitle"/>
          </p:nvPr>
        </p:nvSpPr>
        <p:spPr>
          <a:xfrm>
            <a:off x="2120944" y="2921676"/>
            <a:ext cx="24294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85" name="Google Shape;85;p14"/>
          <p:cNvSpPr txBox="1"/>
          <p:nvPr>
            <p:ph idx="5" type="subTitle"/>
          </p:nvPr>
        </p:nvSpPr>
        <p:spPr>
          <a:xfrm>
            <a:off x="2120944" y="3383150"/>
            <a:ext cx="1826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6" name="Google Shape;86;p14"/>
          <p:cNvSpPr txBox="1"/>
          <p:nvPr>
            <p:ph idx="6" type="ctrTitle"/>
          </p:nvPr>
        </p:nvSpPr>
        <p:spPr>
          <a:xfrm>
            <a:off x="4593656" y="2918279"/>
            <a:ext cx="24294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87" name="Google Shape;87;p14"/>
          <p:cNvSpPr txBox="1"/>
          <p:nvPr>
            <p:ph idx="7" type="subTitle"/>
          </p:nvPr>
        </p:nvSpPr>
        <p:spPr>
          <a:xfrm>
            <a:off x="5196656" y="3379749"/>
            <a:ext cx="18264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88" name="Google Shape;88;p14"/>
          <p:cNvSpPr txBox="1"/>
          <p:nvPr>
            <p:ph idx="8"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1">
    <p:spTree>
      <p:nvGrpSpPr>
        <p:cNvPr id="89" name="Shape 89"/>
        <p:cNvGrpSpPr/>
        <p:nvPr/>
      </p:nvGrpSpPr>
      <p:grpSpPr>
        <a:xfrm>
          <a:off x="0" y="0"/>
          <a:ext cx="0" cy="0"/>
          <a:chOff x="0" y="0"/>
          <a:chExt cx="0" cy="0"/>
        </a:xfrm>
      </p:grpSpPr>
      <p:sp>
        <p:nvSpPr>
          <p:cNvPr id="90" name="Google Shape;90;p15"/>
          <p:cNvSpPr txBox="1"/>
          <p:nvPr>
            <p:ph idx="1" type="subTitle"/>
          </p:nvPr>
        </p:nvSpPr>
        <p:spPr>
          <a:xfrm>
            <a:off x="865200" y="30356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1" name="Google Shape;91;p15"/>
          <p:cNvSpPr txBox="1"/>
          <p:nvPr>
            <p:ph idx="2" type="subTitle"/>
          </p:nvPr>
        </p:nvSpPr>
        <p:spPr>
          <a:xfrm>
            <a:off x="3663000" y="30356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2" name="Google Shape;92;p15"/>
          <p:cNvSpPr txBox="1"/>
          <p:nvPr>
            <p:ph type="ctrTitle"/>
          </p:nvPr>
        </p:nvSpPr>
        <p:spPr>
          <a:xfrm>
            <a:off x="464600" y="27270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600">
                <a:solidFill>
                  <a:srgbClr val="000000"/>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93" name="Google Shape;93;p15"/>
          <p:cNvSpPr txBox="1"/>
          <p:nvPr>
            <p:ph idx="3" type="ctrTitle"/>
          </p:nvPr>
        </p:nvSpPr>
        <p:spPr>
          <a:xfrm>
            <a:off x="3262350" y="27270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600">
                <a:solidFill>
                  <a:srgbClr val="000000"/>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94" name="Google Shape;94;p15"/>
          <p:cNvSpPr txBox="1"/>
          <p:nvPr>
            <p:ph idx="4" type="subTitle"/>
          </p:nvPr>
        </p:nvSpPr>
        <p:spPr>
          <a:xfrm>
            <a:off x="6460750" y="30356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5" name="Google Shape;95;p15"/>
          <p:cNvSpPr txBox="1"/>
          <p:nvPr>
            <p:ph idx="5" type="ctrTitle"/>
          </p:nvPr>
        </p:nvSpPr>
        <p:spPr>
          <a:xfrm>
            <a:off x="6060100" y="27270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600">
                <a:solidFill>
                  <a:srgbClr val="000000"/>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96" name="Google Shape;96;p15"/>
          <p:cNvSpPr txBox="1"/>
          <p:nvPr>
            <p:ph idx="6"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4">
  <p:cSld name="CUSTOM_22">
    <p:spTree>
      <p:nvGrpSpPr>
        <p:cNvPr id="97" name="Shape 97"/>
        <p:cNvGrpSpPr/>
        <p:nvPr/>
      </p:nvGrpSpPr>
      <p:grpSpPr>
        <a:xfrm>
          <a:off x="0" y="0"/>
          <a:ext cx="0" cy="0"/>
          <a:chOff x="0" y="0"/>
          <a:chExt cx="0" cy="0"/>
        </a:xfrm>
      </p:grpSpPr>
      <p:sp>
        <p:nvSpPr>
          <p:cNvPr id="98" name="Google Shape;98;p16"/>
          <p:cNvSpPr/>
          <p:nvPr/>
        </p:nvSpPr>
        <p:spPr>
          <a:xfrm>
            <a:off x="25224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
        <p:nvSpPr>
          <p:cNvPr id="99" name="Google Shape;99;p16"/>
          <p:cNvSpPr txBox="1"/>
          <p:nvPr>
            <p:ph type="ctrTitle"/>
          </p:nvPr>
        </p:nvSpPr>
        <p:spPr>
          <a:xfrm flipH="1">
            <a:off x="2609225" y="2243225"/>
            <a:ext cx="28767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CCCCCC"/>
              </a:buClr>
              <a:buSzPts val="3600"/>
              <a:buNone/>
              <a:defRPr sz="3600">
                <a:solidFill>
                  <a:srgbClr val="CCCCCC"/>
                </a:solidFill>
              </a:defRPr>
            </a:lvl1pPr>
            <a:lvl2pPr lvl="1" algn="r">
              <a:lnSpc>
                <a:spcPct val="100000"/>
              </a:lnSpc>
              <a:spcBef>
                <a:spcPts val="0"/>
              </a:spcBef>
              <a:spcAft>
                <a:spcPts val="0"/>
              </a:spcAft>
              <a:buClr>
                <a:srgbClr val="CCCCCC"/>
              </a:buClr>
              <a:buSzPts val="6500"/>
              <a:buNone/>
              <a:defRPr sz="6500">
                <a:solidFill>
                  <a:srgbClr val="CCCCCC"/>
                </a:solidFill>
              </a:defRPr>
            </a:lvl2pPr>
            <a:lvl3pPr lvl="2" algn="r">
              <a:lnSpc>
                <a:spcPct val="100000"/>
              </a:lnSpc>
              <a:spcBef>
                <a:spcPts val="0"/>
              </a:spcBef>
              <a:spcAft>
                <a:spcPts val="0"/>
              </a:spcAft>
              <a:buClr>
                <a:srgbClr val="CCCCCC"/>
              </a:buClr>
              <a:buSzPts val="6500"/>
              <a:buNone/>
              <a:defRPr sz="6500">
                <a:solidFill>
                  <a:srgbClr val="CCCCCC"/>
                </a:solidFill>
              </a:defRPr>
            </a:lvl3pPr>
            <a:lvl4pPr lvl="3" algn="r">
              <a:lnSpc>
                <a:spcPct val="100000"/>
              </a:lnSpc>
              <a:spcBef>
                <a:spcPts val="0"/>
              </a:spcBef>
              <a:spcAft>
                <a:spcPts val="0"/>
              </a:spcAft>
              <a:buClr>
                <a:srgbClr val="CCCCCC"/>
              </a:buClr>
              <a:buSzPts val="6500"/>
              <a:buNone/>
              <a:defRPr sz="6500">
                <a:solidFill>
                  <a:srgbClr val="CCCCCC"/>
                </a:solidFill>
              </a:defRPr>
            </a:lvl4pPr>
            <a:lvl5pPr lvl="4" algn="r">
              <a:lnSpc>
                <a:spcPct val="100000"/>
              </a:lnSpc>
              <a:spcBef>
                <a:spcPts val="0"/>
              </a:spcBef>
              <a:spcAft>
                <a:spcPts val="0"/>
              </a:spcAft>
              <a:buClr>
                <a:srgbClr val="CCCCCC"/>
              </a:buClr>
              <a:buSzPts val="6500"/>
              <a:buNone/>
              <a:defRPr sz="6500">
                <a:solidFill>
                  <a:srgbClr val="CCCCCC"/>
                </a:solidFill>
              </a:defRPr>
            </a:lvl5pPr>
            <a:lvl6pPr lvl="5" algn="r">
              <a:lnSpc>
                <a:spcPct val="100000"/>
              </a:lnSpc>
              <a:spcBef>
                <a:spcPts val="0"/>
              </a:spcBef>
              <a:spcAft>
                <a:spcPts val="0"/>
              </a:spcAft>
              <a:buClr>
                <a:srgbClr val="CCCCCC"/>
              </a:buClr>
              <a:buSzPts val="6500"/>
              <a:buNone/>
              <a:defRPr sz="6500">
                <a:solidFill>
                  <a:srgbClr val="CCCCCC"/>
                </a:solidFill>
              </a:defRPr>
            </a:lvl6pPr>
            <a:lvl7pPr lvl="6" algn="r">
              <a:lnSpc>
                <a:spcPct val="100000"/>
              </a:lnSpc>
              <a:spcBef>
                <a:spcPts val="0"/>
              </a:spcBef>
              <a:spcAft>
                <a:spcPts val="0"/>
              </a:spcAft>
              <a:buClr>
                <a:srgbClr val="CCCCCC"/>
              </a:buClr>
              <a:buSzPts val="6500"/>
              <a:buNone/>
              <a:defRPr sz="6500">
                <a:solidFill>
                  <a:srgbClr val="CCCCCC"/>
                </a:solidFill>
              </a:defRPr>
            </a:lvl7pPr>
            <a:lvl8pPr lvl="7" algn="r">
              <a:lnSpc>
                <a:spcPct val="100000"/>
              </a:lnSpc>
              <a:spcBef>
                <a:spcPts val="0"/>
              </a:spcBef>
              <a:spcAft>
                <a:spcPts val="0"/>
              </a:spcAft>
              <a:buClr>
                <a:srgbClr val="CCCCCC"/>
              </a:buClr>
              <a:buSzPts val="6500"/>
              <a:buNone/>
              <a:defRPr sz="6500">
                <a:solidFill>
                  <a:srgbClr val="CCCCCC"/>
                </a:solidFill>
              </a:defRPr>
            </a:lvl8pPr>
            <a:lvl9pPr lvl="8" algn="r">
              <a:lnSpc>
                <a:spcPct val="100000"/>
              </a:lnSpc>
              <a:spcBef>
                <a:spcPts val="0"/>
              </a:spcBef>
              <a:spcAft>
                <a:spcPts val="0"/>
              </a:spcAft>
              <a:buClr>
                <a:srgbClr val="CCCCCC"/>
              </a:buClr>
              <a:buSzPts val="6500"/>
              <a:buNone/>
              <a:defRPr sz="6500">
                <a:solidFill>
                  <a:srgbClr val="CCCCCC"/>
                </a:solidFill>
              </a:defRPr>
            </a:lvl9pPr>
          </a:lstStyle>
          <a:p/>
        </p:txBody>
      </p:sp>
      <p:sp>
        <p:nvSpPr>
          <p:cNvPr id="100" name="Google Shape;100;p16"/>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CCCCC"/>
              </a:buClr>
              <a:buSzPts val="16000"/>
              <a:buNone/>
              <a:defRPr sz="16000">
                <a:solidFill>
                  <a:srgbClr val="CCCCCC"/>
                </a:solidFill>
              </a:defRPr>
            </a:lvl1pPr>
            <a:lvl2pPr lvl="1"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2pPr>
            <a:lvl3pPr lvl="2"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3pPr>
            <a:lvl4pPr lvl="3"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4pPr>
            <a:lvl5pPr lvl="4"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5pPr>
            <a:lvl6pPr lvl="5"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6pPr>
            <a:lvl7pPr lvl="6"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7pPr>
            <a:lvl8pPr lvl="7"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8pPr>
            <a:lvl9pPr lvl="8"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5">
  <p:cSld name="CUSTOM_23">
    <p:spTree>
      <p:nvGrpSpPr>
        <p:cNvPr id="101" name="Shape 101"/>
        <p:cNvGrpSpPr/>
        <p:nvPr/>
      </p:nvGrpSpPr>
      <p:grpSpPr>
        <a:xfrm>
          <a:off x="0" y="0"/>
          <a:ext cx="0" cy="0"/>
          <a:chOff x="0" y="0"/>
          <a:chExt cx="0" cy="0"/>
        </a:xfrm>
      </p:grpSpPr>
      <p:sp>
        <p:nvSpPr>
          <p:cNvPr id="102" name="Google Shape;102;p17"/>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CCCC"/>
              </a:buClr>
              <a:buSzPts val="3600"/>
              <a:buNone/>
              <a:defRPr sz="3600">
                <a:solidFill>
                  <a:srgbClr val="CCCCCC"/>
                </a:solidFill>
              </a:defRPr>
            </a:lvl1pPr>
            <a:lvl2pPr lvl="1" algn="l">
              <a:lnSpc>
                <a:spcPct val="100000"/>
              </a:lnSpc>
              <a:spcBef>
                <a:spcPts val="0"/>
              </a:spcBef>
              <a:spcAft>
                <a:spcPts val="0"/>
              </a:spcAft>
              <a:buClr>
                <a:srgbClr val="CCCCCC"/>
              </a:buClr>
              <a:buSzPts val="6500"/>
              <a:buNone/>
              <a:defRPr sz="6500">
                <a:solidFill>
                  <a:srgbClr val="CCCCCC"/>
                </a:solidFill>
              </a:defRPr>
            </a:lvl2pPr>
            <a:lvl3pPr lvl="2" algn="l">
              <a:lnSpc>
                <a:spcPct val="100000"/>
              </a:lnSpc>
              <a:spcBef>
                <a:spcPts val="0"/>
              </a:spcBef>
              <a:spcAft>
                <a:spcPts val="0"/>
              </a:spcAft>
              <a:buClr>
                <a:srgbClr val="CCCCCC"/>
              </a:buClr>
              <a:buSzPts val="6500"/>
              <a:buNone/>
              <a:defRPr sz="6500">
                <a:solidFill>
                  <a:srgbClr val="CCCCCC"/>
                </a:solidFill>
              </a:defRPr>
            </a:lvl3pPr>
            <a:lvl4pPr lvl="3" algn="l">
              <a:lnSpc>
                <a:spcPct val="100000"/>
              </a:lnSpc>
              <a:spcBef>
                <a:spcPts val="0"/>
              </a:spcBef>
              <a:spcAft>
                <a:spcPts val="0"/>
              </a:spcAft>
              <a:buClr>
                <a:srgbClr val="CCCCCC"/>
              </a:buClr>
              <a:buSzPts val="6500"/>
              <a:buNone/>
              <a:defRPr sz="6500">
                <a:solidFill>
                  <a:srgbClr val="CCCCCC"/>
                </a:solidFill>
              </a:defRPr>
            </a:lvl4pPr>
            <a:lvl5pPr lvl="4" algn="l">
              <a:lnSpc>
                <a:spcPct val="100000"/>
              </a:lnSpc>
              <a:spcBef>
                <a:spcPts val="0"/>
              </a:spcBef>
              <a:spcAft>
                <a:spcPts val="0"/>
              </a:spcAft>
              <a:buClr>
                <a:srgbClr val="CCCCCC"/>
              </a:buClr>
              <a:buSzPts val="6500"/>
              <a:buNone/>
              <a:defRPr sz="6500">
                <a:solidFill>
                  <a:srgbClr val="CCCCCC"/>
                </a:solidFill>
              </a:defRPr>
            </a:lvl5pPr>
            <a:lvl6pPr lvl="5" algn="l">
              <a:lnSpc>
                <a:spcPct val="100000"/>
              </a:lnSpc>
              <a:spcBef>
                <a:spcPts val="0"/>
              </a:spcBef>
              <a:spcAft>
                <a:spcPts val="0"/>
              </a:spcAft>
              <a:buClr>
                <a:srgbClr val="CCCCCC"/>
              </a:buClr>
              <a:buSzPts val="6500"/>
              <a:buNone/>
              <a:defRPr sz="6500">
                <a:solidFill>
                  <a:srgbClr val="CCCCCC"/>
                </a:solidFill>
              </a:defRPr>
            </a:lvl6pPr>
            <a:lvl7pPr lvl="6" algn="l">
              <a:lnSpc>
                <a:spcPct val="100000"/>
              </a:lnSpc>
              <a:spcBef>
                <a:spcPts val="0"/>
              </a:spcBef>
              <a:spcAft>
                <a:spcPts val="0"/>
              </a:spcAft>
              <a:buClr>
                <a:srgbClr val="CCCCCC"/>
              </a:buClr>
              <a:buSzPts val="6500"/>
              <a:buNone/>
              <a:defRPr sz="6500">
                <a:solidFill>
                  <a:srgbClr val="CCCCCC"/>
                </a:solidFill>
              </a:defRPr>
            </a:lvl7pPr>
            <a:lvl8pPr lvl="7" algn="l">
              <a:lnSpc>
                <a:spcPct val="100000"/>
              </a:lnSpc>
              <a:spcBef>
                <a:spcPts val="0"/>
              </a:spcBef>
              <a:spcAft>
                <a:spcPts val="0"/>
              </a:spcAft>
              <a:buClr>
                <a:srgbClr val="CCCCCC"/>
              </a:buClr>
              <a:buSzPts val="6500"/>
              <a:buNone/>
              <a:defRPr sz="6500">
                <a:solidFill>
                  <a:srgbClr val="CCCCCC"/>
                </a:solidFill>
              </a:defRPr>
            </a:lvl8pPr>
            <a:lvl9pPr lvl="8" algn="l">
              <a:lnSpc>
                <a:spcPct val="100000"/>
              </a:lnSpc>
              <a:spcBef>
                <a:spcPts val="0"/>
              </a:spcBef>
              <a:spcAft>
                <a:spcPts val="0"/>
              </a:spcAft>
              <a:buClr>
                <a:srgbClr val="CCCCCC"/>
              </a:buClr>
              <a:buSzPts val="6500"/>
              <a:buNone/>
              <a:defRPr sz="6500">
                <a:solidFill>
                  <a:srgbClr val="CCCCCC"/>
                </a:solidFill>
              </a:defRPr>
            </a:lvl9pPr>
          </a:lstStyle>
          <a:p/>
        </p:txBody>
      </p:sp>
      <p:sp>
        <p:nvSpPr>
          <p:cNvPr id="103" name="Google Shape;103;p17"/>
          <p:cNvSpPr txBox="1"/>
          <p:nvPr>
            <p:ph idx="2" type="title"/>
          </p:nvPr>
        </p:nvSpPr>
        <p:spPr>
          <a:xfrm flipH="1">
            <a:off x="-5174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CCCCC"/>
              </a:buClr>
              <a:buSzPts val="16000"/>
              <a:buNone/>
              <a:defRPr sz="16000">
                <a:solidFill>
                  <a:srgbClr val="CCCCCC"/>
                </a:solidFill>
              </a:defRPr>
            </a:lvl1pPr>
            <a:lvl2pPr lvl="1"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2pPr>
            <a:lvl3pPr lvl="2"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3pPr>
            <a:lvl4pPr lvl="3"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4pPr>
            <a:lvl5pPr lvl="4"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5pPr>
            <a:lvl6pPr lvl="5"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6pPr>
            <a:lvl7pPr lvl="6"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7pPr>
            <a:lvl8pPr lvl="7"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8pPr>
            <a:lvl9pPr lvl="8"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9pPr>
          </a:lstStyle>
          <a:p/>
        </p:txBody>
      </p:sp>
      <p:sp>
        <p:nvSpPr>
          <p:cNvPr id="104" name="Google Shape;104;p17"/>
          <p:cNvSpPr/>
          <p:nvPr/>
        </p:nvSpPr>
        <p:spPr>
          <a:xfrm>
            <a:off x="26093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6">
  <p:cSld name="CUSTOM_24">
    <p:spTree>
      <p:nvGrpSpPr>
        <p:cNvPr id="105" name="Shape 105"/>
        <p:cNvGrpSpPr/>
        <p:nvPr/>
      </p:nvGrpSpPr>
      <p:grpSpPr>
        <a:xfrm>
          <a:off x="0" y="0"/>
          <a:ext cx="0" cy="0"/>
          <a:chOff x="0" y="0"/>
          <a:chExt cx="0" cy="0"/>
        </a:xfrm>
      </p:grpSpPr>
      <p:sp>
        <p:nvSpPr>
          <p:cNvPr id="106" name="Google Shape;106;p18"/>
          <p:cNvSpPr/>
          <p:nvPr/>
        </p:nvSpPr>
        <p:spPr>
          <a:xfrm>
            <a:off x="25224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07" name="Google Shape;107;p18"/>
          <p:cNvSpPr txBox="1"/>
          <p:nvPr>
            <p:ph type="ctrTitle"/>
          </p:nvPr>
        </p:nvSpPr>
        <p:spPr>
          <a:xfrm flipH="1">
            <a:off x="2609225" y="2243225"/>
            <a:ext cx="28767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D9D9D9"/>
              </a:buClr>
              <a:buSzPts val="3600"/>
              <a:buNone/>
              <a:defRPr sz="3600">
                <a:solidFill>
                  <a:srgbClr val="D9D9D9"/>
                </a:solidFill>
              </a:defRPr>
            </a:lvl1pPr>
            <a:lvl2pPr lvl="1" algn="r">
              <a:lnSpc>
                <a:spcPct val="100000"/>
              </a:lnSpc>
              <a:spcBef>
                <a:spcPts val="0"/>
              </a:spcBef>
              <a:spcAft>
                <a:spcPts val="0"/>
              </a:spcAft>
              <a:buClr>
                <a:srgbClr val="D9D9D9"/>
              </a:buClr>
              <a:buSzPts val="6500"/>
              <a:buNone/>
              <a:defRPr sz="6500">
                <a:solidFill>
                  <a:srgbClr val="D9D9D9"/>
                </a:solidFill>
              </a:defRPr>
            </a:lvl2pPr>
            <a:lvl3pPr lvl="2" algn="r">
              <a:lnSpc>
                <a:spcPct val="100000"/>
              </a:lnSpc>
              <a:spcBef>
                <a:spcPts val="0"/>
              </a:spcBef>
              <a:spcAft>
                <a:spcPts val="0"/>
              </a:spcAft>
              <a:buClr>
                <a:srgbClr val="D9D9D9"/>
              </a:buClr>
              <a:buSzPts val="6500"/>
              <a:buNone/>
              <a:defRPr sz="6500">
                <a:solidFill>
                  <a:srgbClr val="D9D9D9"/>
                </a:solidFill>
              </a:defRPr>
            </a:lvl3pPr>
            <a:lvl4pPr lvl="3" algn="r">
              <a:lnSpc>
                <a:spcPct val="100000"/>
              </a:lnSpc>
              <a:spcBef>
                <a:spcPts val="0"/>
              </a:spcBef>
              <a:spcAft>
                <a:spcPts val="0"/>
              </a:spcAft>
              <a:buClr>
                <a:srgbClr val="D9D9D9"/>
              </a:buClr>
              <a:buSzPts val="6500"/>
              <a:buNone/>
              <a:defRPr sz="6500">
                <a:solidFill>
                  <a:srgbClr val="D9D9D9"/>
                </a:solidFill>
              </a:defRPr>
            </a:lvl4pPr>
            <a:lvl5pPr lvl="4" algn="r">
              <a:lnSpc>
                <a:spcPct val="100000"/>
              </a:lnSpc>
              <a:spcBef>
                <a:spcPts val="0"/>
              </a:spcBef>
              <a:spcAft>
                <a:spcPts val="0"/>
              </a:spcAft>
              <a:buClr>
                <a:srgbClr val="D9D9D9"/>
              </a:buClr>
              <a:buSzPts val="6500"/>
              <a:buNone/>
              <a:defRPr sz="6500">
                <a:solidFill>
                  <a:srgbClr val="D9D9D9"/>
                </a:solidFill>
              </a:defRPr>
            </a:lvl5pPr>
            <a:lvl6pPr lvl="5" algn="r">
              <a:lnSpc>
                <a:spcPct val="100000"/>
              </a:lnSpc>
              <a:spcBef>
                <a:spcPts val="0"/>
              </a:spcBef>
              <a:spcAft>
                <a:spcPts val="0"/>
              </a:spcAft>
              <a:buClr>
                <a:srgbClr val="D9D9D9"/>
              </a:buClr>
              <a:buSzPts val="6500"/>
              <a:buNone/>
              <a:defRPr sz="6500">
                <a:solidFill>
                  <a:srgbClr val="D9D9D9"/>
                </a:solidFill>
              </a:defRPr>
            </a:lvl6pPr>
            <a:lvl7pPr lvl="6" algn="r">
              <a:lnSpc>
                <a:spcPct val="100000"/>
              </a:lnSpc>
              <a:spcBef>
                <a:spcPts val="0"/>
              </a:spcBef>
              <a:spcAft>
                <a:spcPts val="0"/>
              </a:spcAft>
              <a:buClr>
                <a:srgbClr val="D9D9D9"/>
              </a:buClr>
              <a:buSzPts val="6500"/>
              <a:buNone/>
              <a:defRPr sz="6500">
                <a:solidFill>
                  <a:srgbClr val="D9D9D9"/>
                </a:solidFill>
              </a:defRPr>
            </a:lvl7pPr>
            <a:lvl8pPr lvl="7" algn="r">
              <a:lnSpc>
                <a:spcPct val="100000"/>
              </a:lnSpc>
              <a:spcBef>
                <a:spcPts val="0"/>
              </a:spcBef>
              <a:spcAft>
                <a:spcPts val="0"/>
              </a:spcAft>
              <a:buClr>
                <a:srgbClr val="D9D9D9"/>
              </a:buClr>
              <a:buSzPts val="6500"/>
              <a:buNone/>
              <a:defRPr sz="6500">
                <a:solidFill>
                  <a:srgbClr val="D9D9D9"/>
                </a:solidFill>
              </a:defRPr>
            </a:lvl8pPr>
            <a:lvl9pPr lvl="8" algn="r">
              <a:lnSpc>
                <a:spcPct val="100000"/>
              </a:lnSpc>
              <a:spcBef>
                <a:spcPts val="0"/>
              </a:spcBef>
              <a:spcAft>
                <a:spcPts val="0"/>
              </a:spcAft>
              <a:buClr>
                <a:srgbClr val="D9D9D9"/>
              </a:buClr>
              <a:buSzPts val="6500"/>
              <a:buNone/>
              <a:defRPr sz="6500">
                <a:solidFill>
                  <a:srgbClr val="D9D9D9"/>
                </a:solidFill>
              </a:defRPr>
            </a:lvl9pPr>
          </a:lstStyle>
          <a:p/>
        </p:txBody>
      </p:sp>
      <p:sp>
        <p:nvSpPr>
          <p:cNvPr id="108" name="Google Shape;108;p18"/>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D9D9D9"/>
              </a:buClr>
              <a:buSzPts val="16000"/>
              <a:buNone/>
              <a:defRPr sz="16000">
                <a:solidFill>
                  <a:srgbClr val="D9D9D9"/>
                </a:solidFill>
              </a:defRPr>
            </a:lvl1pPr>
            <a:lvl2pPr lvl="1" algn="l">
              <a:lnSpc>
                <a:spcPct val="100000"/>
              </a:lnSpc>
              <a:spcBef>
                <a:spcPts val="0"/>
              </a:spcBef>
              <a:spcAft>
                <a:spcPts val="0"/>
              </a:spcAft>
              <a:buClr>
                <a:srgbClr val="D9D9D9"/>
              </a:buClr>
              <a:buSzPts val="14000"/>
              <a:buFont typeface="Arial"/>
              <a:buNone/>
              <a:defRPr sz="14000">
                <a:solidFill>
                  <a:srgbClr val="D9D9D9"/>
                </a:solidFill>
                <a:latin typeface="Arial"/>
                <a:ea typeface="Arial"/>
                <a:cs typeface="Arial"/>
                <a:sym typeface="Arial"/>
              </a:defRPr>
            </a:lvl2pPr>
            <a:lvl3pPr lvl="2" algn="l">
              <a:lnSpc>
                <a:spcPct val="100000"/>
              </a:lnSpc>
              <a:spcBef>
                <a:spcPts val="0"/>
              </a:spcBef>
              <a:spcAft>
                <a:spcPts val="0"/>
              </a:spcAft>
              <a:buClr>
                <a:srgbClr val="D9D9D9"/>
              </a:buClr>
              <a:buSzPts val="14000"/>
              <a:buFont typeface="Arial"/>
              <a:buNone/>
              <a:defRPr sz="14000">
                <a:solidFill>
                  <a:srgbClr val="D9D9D9"/>
                </a:solidFill>
                <a:latin typeface="Arial"/>
                <a:ea typeface="Arial"/>
                <a:cs typeface="Arial"/>
                <a:sym typeface="Arial"/>
              </a:defRPr>
            </a:lvl3pPr>
            <a:lvl4pPr lvl="3" algn="l">
              <a:lnSpc>
                <a:spcPct val="100000"/>
              </a:lnSpc>
              <a:spcBef>
                <a:spcPts val="0"/>
              </a:spcBef>
              <a:spcAft>
                <a:spcPts val="0"/>
              </a:spcAft>
              <a:buClr>
                <a:srgbClr val="D9D9D9"/>
              </a:buClr>
              <a:buSzPts val="14000"/>
              <a:buFont typeface="Arial"/>
              <a:buNone/>
              <a:defRPr sz="14000">
                <a:solidFill>
                  <a:srgbClr val="D9D9D9"/>
                </a:solidFill>
                <a:latin typeface="Arial"/>
                <a:ea typeface="Arial"/>
                <a:cs typeface="Arial"/>
                <a:sym typeface="Arial"/>
              </a:defRPr>
            </a:lvl4pPr>
            <a:lvl5pPr lvl="4" algn="l">
              <a:lnSpc>
                <a:spcPct val="100000"/>
              </a:lnSpc>
              <a:spcBef>
                <a:spcPts val="0"/>
              </a:spcBef>
              <a:spcAft>
                <a:spcPts val="0"/>
              </a:spcAft>
              <a:buClr>
                <a:srgbClr val="D9D9D9"/>
              </a:buClr>
              <a:buSzPts val="14000"/>
              <a:buFont typeface="Arial"/>
              <a:buNone/>
              <a:defRPr sz="14000">
                <a:solidFill>
                  <a:srgbClr val="D9D9D9"/>
                </a:solidFill>
                <a:latin typeface="Arial"/>
                <a:ea typeface="Arial"/>
                <a:cs typeface="Arial"/>
                <a:sym typeface="Arial"/>
              </a:defRPr>
            </a:lvl5pPr>
            <a:lvl6pPr lvl="5" algn="l">
              <a:lnSpc>
                <a:spcPct val="100000"/>
              </a:lnSpc>
              <a:spcBef>
                <a:spcPts val="0"/>
              </a:spcBef>
              <a:spcAft>
                <a:spcPts val="0"/>
              </a:spcAft>
              <a:buClr>
                <a:srgbClr val="D9D9D9"/>
              </a:buClr>
              <a:buSzPts val="14000"/>
              <a:buFont typeface="Arial"/>
              <a:buNone/>
              <a:defRPr sz="14000">
                <a:solidFill>
                  <a:srgbClr val="D9D9D9"/>
                </a:solidFill>
                <a:latin typeface="Arial"/>
                <a:ea typeface="Arial"/>
                <a:cs typeface="Arial"/>
                <a:sym typeface="Arial"/>
              </a:defRPr>
            </a:lvl6pPr>
            <a:lvl7pPr lvl="6" algn="l">
              <a:lnSpc>
                <a:spcPct val="100000"/>
              </a:lnSpc>
              <a:spcBef>
                <a:spcPts val="0"/>
              </a:spcBef>
              <a:spcAft>
                <a:spcPts val="0"/>
              </a:spcAft>
              <a:buClr>
                <a:srgbClr val="D9D9D9"/>
              </a:buClr>
              <a:buSzPts val="14000"/>
              <a:buFont typeface="Arial"/>
              <a:buNone/>
              <a:defRPr sz="14000">
                <a:solidFill>
                  <a:srgbClr val="D9D9D9"/>
                </a:solidFill>
                <a:latin typeface="Arial"/>
                <a:ea typeface="Arial"/>
                <a:cs typeface="Arial"/>
                <a:sym typeface="Arial"/>
              </a:defRPr>
            </a:lvl7pPr>
            <a:lvl8pPr lvl="7" algn="l">
              <a:lnSpc>
                <a:spcPct val="100000"/>
              </a:lnSpc>
              <a:spcBef>
                <a:spcPts val="0"/>
              </a:spcBef>
              <a:spcAft>
                <a:spcPts val="0"/>
              </a:spcAft>
              <a:buClr>
                <a:srgbClr val="D9D9D9"/>
              </a:buClr>
              <a:buSzPts val="14000"/>
              <a:buFont typeface="Arial"/>
              <a:buNone/>
              <a:defRPr sz="14000">
                <a:solidFill>
                  <a:srgbClr val="D9D9D9"/>
                </a:solidFill>
                <a:latin typeface="Arial"/>
                <a:ea typeface="Arial"/>
                <a:cs typeface="Arial"/>
                <a:sym typeface="Arial"/>
              </a:defRPr>
            </a:lvl8pPr>
            <a:lvl9pPr lvl="8" algn="l">
              <a:lnSpc>
                <a:spcPct val="100000"/>
              </a:lnSpc>
              <a:spcBef>
                <a:spcPts val="0"/>
              </a:spcBef>
              <a:spcAft>
                <a:spcPts val="0"/>
              </a:spcAft>
              <a:buClr>
                <a:srgbClr val="D9D9D9"/>
              </a:buClr>
              <a:buSzPts val="14000"/>
              <a:buFont typeface="Arial"/>
              <a:buNone/>
              <a:defRPr sz="14000">
                <a:solidFill>
                  <a:srgbClr val="D9D9D9"/>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1_1">
    <p:spTree>
      <p:nvGrpSpPr>
        <p:cNvPr id="109" name="Shape 109"/>
        <p:cNvGrpSpPr/>
        <p:nvPr/>
      </p:nvGrpSpPr>
      <p:grpSpPr>
        <a:xfrm>
          <a:off x="0" y="0"/>
          <a:ext cx="0" cy="0"/>
          <a:chOff x="0" y="0"/>
          <a:chExt cx="0" cy="0"/>
        </a:xfrm>
      </p:grpSpPr>
      <p:sp>
        <p:nvSpPr>
          <p:cNvPr id="110" name="Google Shape;110;p19"/>
          <p:cNvSpPr txBox="1"/>
          <p:nvPr>
            <p:ph type="ctrTitle"/>
          </p:nvPr>
        </p:nvSpPr>
        <p:spPr>
          <a:xfrm>
            <a:off x="126315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1" name="Google Shape;111;p19"/>
          <p:cNvSpPr txBox="1"/>
          <p:nvPr>
            <p:ph idx="1" type="subTitle"/>
          </p:nvPr>
        </p:nvSpPr>
        <p:spPr>
          <a:xfrm>
            <a:off x="131010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 name="Google Shape;112;p19"/>
          <p:cNvSpPr txBox="1"/>
          <p:nvPr>
            <p:ph idx="2" type="ctrTitle"/>
          </p:nvPr>
        </p:nvSpPr>
        <p:spPr>
          <a:xfrm>
            <a:off x="39027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3" name="Google Shape;113;p19"/>
          <p:cNvSpPr txBox="1"/>
          <p:nvPr>
            <p:ph idx="3" type="subTitle"/>
          </p:nvPr>
        </p:nvSpPr>
        <p:spPr>
          <a:xfrm>
            <a:off x="39496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4" name="Google Shape;114;p19"/>
          <p:cNvSpPr txBox="1"/>
          <p:nvPr>
            <p:ph idx="4" type="ctrTitle"/>
          </p:nvPr>
        </p:nvSpPr>
        <p:spPr>
          <a:xfrm>
            <a:off x="65895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5" name="Google Shape;115;p19"/>
          <p:cNvSpPr txBox="1"/>
          <p:nvPr>
            <p:ph idx="5" type="subTitle"/>
          </p:nvPr>
        </p:nvSpPr>
        <p:spPr>
          <a:xfrm>
            <a:off x="66364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6" name="Google Shape;116;p19"/>
          <p:cNvSpPr txBox="1"/>
          <p:nvPr>
            <p:ph idx="6" type="title"/>
          </p:nvPr>
        </p:nvSpPr>
        <p:spPr>
          <a:xfrm>
            <a:off x="142260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Arial"/>
              <a:buNone/>
              <a:defRPr sz="1800">
                <a:latin typeface="Arial"/>
                <a:ea typeface="Arial"/>
                <a:cs typeface="Arial"/>
                <a:sym typeface="Arial"/>
              </a:defRPr>
            </a:lvl2pPr>
            <a:lvl3pPr lvl="2" algn="ctr">
              <a:lnSpc>
                <a:spcPct val="100000"/>
              </a:lnSpc>
              <a:spcBef>
                <a:spcPts val="0"/>
              </a:spcBef>
              <a:spcAft>
                <a:spcPts val="0"/>
              </a:spcAft>
              <a:buSzPts val="1800"/>
              <a:buFont typeface="Arial"/>
              <a:buNone/>
              <a:defRPr sz="1800">
                <a:latin typeface="Arial"/>
                <a:ea typeface="Arial"/>
                <a:cs typeface="Arial"/>
                <a:sym typeface="Arial"/>
              </a:defRPr>
            </a:lvl3pPr>
            <a:lvl4pPr lvl="3" algn="ctr">
              <a:lnSpc>
                <a:spcPct val="100000"/>
              </a:lnSpc>
              <a:spcBef>
                <a:spcPts val="0"/>
              </a:spcBef>
              <a:spcAft>
                <a:spcPts val="0"/>
              </a:spcAft>
              <a:buSzPts val="1800"/>
              <a:buFont typeface="Arial"/>
              <a:buNone/>
              <a:defRPr sz="1800">
                <a:latin typeface="Arial"/>
                <a:ea typeface="Arial"/>
                <a:cs typeface="Arial"/>
                <a:sym typeface="Arial"/>
              </a:defRPr>
            </a:lvl4pPr>
            <a:lvl5pPr lvl="4" algn="ctr">
              <a:lnSpc>
                <a:spcPct val="100000"/>
              </a:lnSpc>
              <a:spcBef>
                <a:spcPts val="0"/>
              </a:spcBef>
              <a:spcAft>
                <a:spcPts val="0"/>
              </a:spcAft>
              <a:buSzPts val="1800"/>
              <a:buFont typeface="Arial"/>
              <a:buNone/>
              <a:defRPr sz="1800">
                <a:latin typeface="Arial"/>
                <a:ea typeface="Arial"/>
                <a:cs typeface="Arial"/>
                <a:sym typeface="Arial"/>
              </a:defRPr>
            </a:lvl5pPr>
            <a:lvl6pPr lvl="5" algn="ctr">
              <a:lnSpc>
                <a:spcPct val="100000"/>
              </a:lnSpc>
              <a:spcBef>
                <a:spcPts val="0"/>
              </a:spcBef>
              <a:spcAft>
                <a:spcPts val="0"/>
              </a:spcAft>
              <a:buSzPts val="1800"/>
              <a:buFont typeface="Arial"/>
              <a:buNone/>
              <a:defRPr sz="1800">
                <a:latin typeface="Arial"/>
                <a:ea typeface="Arial"/>
                <a:cs typeface="Arial"/>
                <a:sym typeface="Arial"/>
              </a:defRPr>
            </a:lvl6pPr>
            <a:lvl7pPr lvl="6" algn="ctr">
              <a:lnSpc>
                <a:spcPct val="100000"/>
              </a:lnSpc>
              <a:spcBef>
                <a:spcPts val="0"/>
              </a:spcBef>
              <a:spcAft>
                <a:spcPts val="0"/>
              </a:spcAft>
              <a:buSzPts val="1800"/>
              <a:buFont typeface="Arial"/>
              <a:buNone/>
              <a:defRPr sz="1800">
                <a:latin typeface="Arial"/>
                <a:ea typeface="Arial"/>
                <a:cs typeface="Arial"/>
                <a:sym typeface="Arial"/>
              </a:defRPr>
            </a:lvl7pPr>
            <a:lvl8pPr lvl="7" algn="ctr">
              <a:lnSpc>
                <a:spcPct val="100000"/>
              </a:lnSpc>
              <a:spcBef>
                <a:spcPts val="0"/>
              </a:spcBef>
              <a:spcAft>
                <a:spcPts val="0"/>
              </a:spcAft>
              <a:buSzPts val="1800"/>
              <a:buFont typeface="Arial"/>
              <a:buNone/>
              <a:defRPr sz="1800">
                <a:latin typeface="Arial"/>
                <a:ea typeface="Arial"/>
                <a:cs typeface="Arial"/>
                <a:sym typeface="Arial"/>
              </a:defRPr>
            </a:lvl8pPr>
            <a:lvl9pPr lvl="8" algn="ctr">
              <a:lnSpc>
                <a:spcPct val="100000"/>
              </a:lnSpc>
              <a:spcBef>
                <a:spcPts val="0"/>
              </a:spcBef>
              <a:spcAft>
                <a:spcPts val="0"/>
              </a:spcAft>
              <a:buSzPts val="1800"/>
              <a:buFont typeface="Arial"/>
              <a:buNone/>
              <a:defRPr sz="1800">
                <a:latin typeface="Arial"/>
                <a:ea typeface="Arial"/>
                <a:cs typeface="Arial"/>
                <a:sym typeface="Arial"/>
              </a:defRPr>
            </a:lvl9pPr>
          </a:lstStyle>
          <a:p/>
        </p:txBody>
      </p:sp>
      <p:sp>
        <p:nvSpPr>
          <p:cNvPr id="117" name="Google Shape;117;p19"/>
          <p:cNvSpPr txBox="1"/>
          <p:nvPr>
            <p:ph idx="7" type="title"/>
          </p:nvPr>
        </p:nvSpPr>
        <p:spPr>
          <a:xfrm>
            <a:off x="4038680"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Arial"/>
              <a:buNone/>
              <a:defRPr sz="1800">
                <a:latin typeface="Arial"/>
                <a:ea typeface="Arial"/>
                <a:cs typeface="Arial"/>
                <a:sym typeface="Arial"/>
              </a:defRPr>
            </a:lvl2pPr>
            <a:lvl3pPr lvl="2" algn="ctr">
              <a:lnSpc>
                <a:spcPct val="100000"/>
              </a:lnSpc>
              <a:spcBef>
                <a:spcPts val="0"/>
              </a:spcBef>
              <a:spcAft>
                <a:spcPts val="0"/>
              </a:spcAft>
              <a:buSzPts val="1800"/>
              <a:buFont typeface="Arial"/>
              <a:buNone/>
              <a:defRPr sz="1800">
                <a:latin typeface="Arial"/>
                <a:ea typeface="Arial"/>
                <a:cs typeface="Arial"/>
                <a:sym typeface="Arial"/>
              </a:defRPr>
            </a:lvl3pPr>
            <a:lvl4pPr lvl="3" algn="ctr">
              <a:lnSpc>
                <a:spcPct val="100000"/>
              </a:lnSpc>
              <a:spcBef>
                <a:spcPts val="0"/>
              </a:spcBef>
              <a:spcAft>
                <a:spcPts val="0"/>
              </a:spcAft>
              <a:buSzPts val="1800"/>
              <a:buFont typeface="Arial"/>
              <a:buNone/>
              <a:defRPr sz="1800">
                <a:latin typeface="Arial"/>
                <a:ea typeface="Arial"/>
                <a:cs typeface="Arial"/>
                <a:sym typeface="Arial"/>
              </a:defRPr>
            </a:lvl4pPr>
            <a:lvl5pPr lvl="4" algn="ctr">
              <a:lnSpc>
                <a:spcPct val="100000"/>
              </a:lnSpc>
              <a:spcBef>
                <a:spcPts val="0"/>
              </a:spcBef>
              <a:spcAft>
                <a:spcPts val="0"/>
              </a:spcAft>
              <a:buSzPts val="1800"/>
              <a:buFont typeface="Arial"/>
              <a:buNone/>
              <a:defRPr sz="1800">
                <a:latin typeface="Arial"/>
                <a:ea typeface="Arial"/>
                <a:cs typeface="Arial"/>
                <a:sym typeface="Arial"/>
              </a:defRPr>
            </a:lvl5pPr>
            <a:lvl6pPr lvl="5" algn="ctr">
              <a:lnSpc>
                <a:spcPct val="100000"/>
              </a:lnSpc>
              <a:spcBef>
                <a:spcPts val="0"/>
              </a:spcBef>
              <a:spcAft>
                <a:spcPts val="0"/>
              </a:spcAft>
              <a:buSzPts val="1800"/>
              <a:buFont typeface="Arial"/>
              <a:buNone/>
              <a:defRPr sz="1800">
                <a:latin typeface="Arial"/>
                <a:ea typeface="Arial"/>
                <a:cs typeface="Arial"/>
                <a:sym typeface="Arial"/>
              </a:defRPr>
            </a:lvl6pPr>
            <a:lvl7pPr lvl="6" algn="ctr">
              <a:lnSpc>
                <a:spcPct val="100000"/>
              </a:lnSpc>
              <a:spcBef>
                <a:spcPts val="0"/>
              </a:spcBef>
              <a:spcAft>
                <a:spcPts val="0"/>
              </a:spcAft>
              <a:buSzPts val="1800"/>
              <a:buFont typeface="Arial"/>
              <a:buNone/>
              <a:defRPr sz="1800">
                <a:latin typeface="Arial"/>
                <a:ea typeface="Arial"/>
                <a:cs typeface="Arial"/>
                <a:sym typeface="Arial"/>
              </a:defRPr>
            </a:lvl7pPr>
            <a:lvl8pPr lvl="7" algn="ctr">
              <a:lnSpc>
                <a:spcPct val="100000"/>
              </a:lnSpc>
              <a:spcBef>
                <a:spcPts val="0"/>
              </a:spcBef>
              <a:spcAft>
                <a:spcPts val="0"/>
              </a:spcAft>
              <a:buSzPts val="1800"/>
              <a:buFont typeface="Arial"/>
              <a:buNone/>
              <a:defRPr sz="1800">
                <a:latin typeface="Arial"/>
                <a:ea typeface="Arial"/>
                <a:cs typeface="Arial"/>
                <a:sym typeface="Arial"/>
              </a:defRPr>
            </a:lvl8pPr>
            <a:lvl9pPr lvl="8" algn="ctr">
              <a:lnSpc>
                <a:spcPct val="100000"/>
              </a:lnSpc>
              <a:spcBef>
                <a:spcPts val="0"/>
              </a:spcBef>
              <a:spcAft>
                <a:spcPts val="0"/>
              </a:spcAft>
              <a:buSzPts val="1800"/>
              <a:buFont typeface="Arial"/>
              <a:buNone/>
              <a:defRPr sz="1800">
                <a:latin typeface="Arial"/>
                <a:ea typeface="Arial"/>
                <a:cs typeface="Arial"/>
                <a:sym typeface="Arial"/>
              </a:defRPr>
            </a:lvl9pPr>
          </a:lstStyle>
          <a:p/>
        </p:txBody>
      </p:sp>
      <p:sp>
        <p:nvSpPr>
          <p:cNvPr id="118" name="Google Shape;118;p19"/>
          <p:cNvSpPr txBox="1"/>
          <p:nvPr>
            <p:ph idx="8" type="title"/>
          </p:nvPr>
        </p:nvSpPr>
        <p:spPr>
          <a:xfrm>
            <a:off x="674925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Arial"/>
              <a:buNone/>
              <a:defRPr sz="1800">
                <a:latin typeface="Arial"/>
                <a:ea typeface="Arial"/>
                <a:cs typeface="Arial"/>
                <a:sym typeface="Arial"/>
              </a:defRPr>
            </a:lvl2pPr>
            <a:lvl3pPr lvl="2" algn="ctr">
              <a:lnSpc>
                <a:spcPct val="100000"/>
              </a:lnSpc>
              <a:spcBef>
                <a:spcPts val="0"/>
              </a:spcBef>
              <a:spcAft>
                <a:spcPts val="0"/>
              </a:spcAft>
              <a:buSzPts val="1800"/>
              <a:buFont typeface="Arial"/>
              <a:buNone/>
              <a:defRPr sz="1800">
                <a:latin typeface="Arial"/>
                <a:ea typeface="Arial"/>
                <a:cs typeface="Arial"/>
                <a:sym typeface="Arial"/>
              </a:defRPr>
            </a:lvl3pPr>
            <a:lvl4pPr lvl="3" algn="ctr">
              <a:lnSpc>
                <a:spcPct val="100000"/>
              </a:lnSpc>
              <a:spcBef>
                <a:spcPts val="0"/>
              </a:spcBef>
              <a:spcAft>
                <a:spcPts val="0"/>
              </a:spcAft>
              <a:buSzPts val="1800"/>
              <a:buFont typeface="Arial"/>
              <a:buNone/>
              <a:defRPr sz="1800">
                <a:latin typeface="Arial"/>
                <a:ea typeface="Arial"/>
                <a:cs typeface="Arial"/>
                <a:sym typeface="Arial"/>
              </a:defRPr>
            </a:lvl4pPr>
            <a:lvl5pPr lvl="4" algn="ctr">
              <a:lnSpc>
                <a:spcPct val="100000"/>
              </a:lnSpc>
              <a:spcBef>
                <a:spcPts val="0"/>
              </a:spcBef>
              <a:spcAft>
                <a:spcPts val="0"/>
              </a:spcAft>
              <a:buSzPts val="1800"/>
              <a:buFont typeface="Arial"/>
              <a:buNone/>
              <a:defRPr sz="1800">
                <a:latin typeface="Arial"/>
                <a:ea typeface="Arial"/>
                <a:cs typeface="Arial"/>
                <a:sym typeface="Arial"/>
              </a:defRPr>
            </a:lvl5pPr>
            <a:lvl6pPr lvl="5" algn="ctr">
              <a:lnSpc>
                <a:spcPct val="100000"/>
              </a:lnSpc>
              <a:spcBef>
                <a:spcPts val="0"/>
              </a:spcBef>
              <a:spcAft>
                <a:spcPts val="0"/>
              </a:spcAft>
              <a:buSzPts val="1800"/>
              <a:buFont typeface="Arial"/>
              <a:buNone/>
              <a:defRPr sz="1800">
                <a:latin typeface="Arial"/>
                <a:ea typeface="Arial"/>
                <a:cs typeface="Arial"/>
                <a:sym typeface="Arial"/>
              </a:defRPr>
            </a:lvl6pPr>
            <a:lvl7pPr lvl="6" algn="ctr">
              <a:lnSpc>
                <a:spcPct val="100000"/>
              </a:lnSpc>
              <a:spcBef>
                <a:spcPts val="0"/>
              </a:spcBef>
              <a:spcAft>
                <a:spcPts val="0"/>
              </a:spcAft>
              <a:buSzPts val="1800"/>
              <a:buFont typeface="Arial"/>
              <a:buNone/>
              <a:defRPr sz="1800">
                <a:latin typeface="Arial"/>
                <a:ea typeface="Arial"/>
                <a:cs typeface="Arial"/>
                <a:sym typeface="Arial"/>
              </a:defRPr>
            </a:lvl7pPr>
            <a:lvl8pPr lvl="7" algn="ctr">
              <a:lnSpc>
                <a:spcPct val="100000"/>
              </a:lnSpc>
              <a:spcBef>
                <a:spcPts val="0"/>
              </a:spcBef>
              <a:spcAft>
                <a:spcPts val="0"/>
              </a:spcAft>
              <a:buSzPts val="1800"/>
              <a:buFont typeface="Arial"/>
              <a:buNone/>
              <a:defRPr sz="1800">
                <a:latin typeface="Arial"/>
                <a:ea typeface="Arial"/>
                <a:cs typeface="Arial"/>
                <a:sym typeface="Arial"/>
              </a:defRPr>
            </a:lvl8pPr>
            <a:lvl9pPr lvl="8" algn="ctr">
              <a:lnSpc>
                <a:spcPct val="100000"/>
              </a:lnSpc>
              <a:spcBef>
                <a:spcPts val="0"/>
              </a:spcBef>
              <a:spcAft>
                <a:spcPts val="0"/>
              </a:spcAft>
              <a:buSzPts val="1800"/>
              <a:buFont typeface="Arial"/>
              <a:buNone/>
              <a:defRPr sz="1800">
                <a:latin typeface="Arial"/>
                <a:ea typeface="Arial"/>
                <a:cs typeface="Arial"/>
                <a:sym typeface="Arial"/>
              </a:defRPr>
            </a:lvl9pPr>
          </a:lstStyle>
          <a:p/>
        </p:txBody>
      </p:sp>
      <p:sp>
        <p:nvSpPr>
          <p:cNvPr id="119" name="Google Shape;119;p19"/>
          <p:cNvSpPr txBox="1"/>
          <p:nvPr>
            <p:ph idx="9"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spTree>
      <p:nvGrpSpPr>
        <p:cNvPr id="120" name="Shape 120"/>
        <p:cNvGrpSpPr/>
        <p:nvPr/>
      </p:nvGrpSpPr>
      <p:grpSpPr>
        <a:xfrm>
          <a:off x="0" y="0"/>
          <a:ext cx="0" cy="0"/>
          <a:chOff x="0" y="0"/>
          <a:chExt cx="0" cy="0"/>
        </a:xfrm>
      </p:grpSpPr>
      <p:sp>
        <p:nvSpPr>
          <p:cNvPr id="121" name="Google Shape;121;p20"/>
          <p:cNvSpPr txBox="1"/>
          <p:nvPr>
            <p:ph type="title"/>
          </p:nvPr>
        </p:nvSpPr>
        <p:spPr>
          <a:xfrm>
            <a:off x="1676549" y="2123400"/>
            <a:ext cx="2847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2800"/>
              <a:buNone/>
              <a:defRPr>
                <a:solidFill>
                  <a:srgbClr val="B7B7B7"/>
                </a:solidFill>
              </a:defRPr>
            </a:lvl1pPr>
            <a:lvl2pPr lvl="1" algn="l">
              <a:lnSpc>
                <a:spcPct val="100000"/>
              </a:lnSpc>
              <a:spcBef>
                <a:spcPts val="0"/>
              </a:spcBef>
              <a:spcAft>
                <a:spcPts val="0"/>
              </a:spcAft>
              <a:buClr>
                <a:srgbClr val="B7B7B7"/>
              </a:buClr>
              <a:buSzPts val="2800"/>
              <a:buNone/>
              <a:defRPr>
                <a:solidFill>
                  <a:srgbClr val="B7B7B7"/>
                </a:solidFill>
              </a:defRPr>
            </a:lvl2pPr>
            <a:lvl3pPr lvl="2" algn="l">
              <a:lnSpc>
                <a:spcPct val="100000"/>
              </a:lnSpc>
              <a:spcBef>
                <a:spcPts val="0"/>
              </a:spcBef>
              <a:spcAft>
                <a:spcPts val="0"/>
              </a:spcAft>
              <a:buClr>
                <a:srgbClr val="B7B7B7"/>
              </a:buClr>
              <a:buSzPts val="2800"/>
              <a:buNone/>
              <a:defRPr>
                <a:solidFill>
                  <a:srgbClr val="B7B7B7"/>
                </a:solidFill>
              </a:defRPr>
            </a:lvl3pPr>
            <a:lvl4pPr lvl="3" algn="l">
              <a:lnSpc>
                <a:spcPct val="100000"/>
              </a:lnSpc>
              <a:spcBef>
                <a:spcPts val="0"/>
              </a:spcBef>
              <a:spcAft>
                <a:spcPts val="0"/>
              </a:spcAft>
              <a:buClr>
                <a:srgbClr val="B7B7B7"/>
              </a:buClr>
              <a:buSzPts val="2800"/>
              <a:buNone/>
              <a:defRPr>
                <a:solidFill>
                  <a:srgbClr val="B7B7B7"/>
                </a:solidFill>
              </a:defRPr>
            </a:lvl4pPr>
            <a:lvl5pPr lvl="4" algn="l">
              <a:lnSpc>
                <a:spcPct val="100000"/>
              </a:lnSpc>
              <a:spcBef>
                <a:spcPts val="0"/>
              </a:spcBef>
              <a:spcAft>
                <a:spcPts val="0"/>
              </a:spcAft>
              <a:buClr>
                <a:srgbClr val="B7B7B7"/>
              </a:buClr>
              <a:buSzPts val="2800"/>
              <a:buNone/>
              <a:defRPr>
                <a:solidFill>
                  <a:srgbClr val="B7B7B7"/>
                </a:solidFill>
              </a:defRPr>
            </a:lvl5pPr>
            <a:lvl6pPr lvl="5" algn="l">
              <a:lnSpc>
                <a:spcPct val="100000"/>
              </a:lnSpc>
              <a:spcBef>
                <a:spcPts val="0"/>
              </a:spcBef>
              <a:spcAft>
                <a:spcPts val="0"/>
              </a:spcAft>
              <a:buClr>
                <a:srgbClr val="B7B7B7"/>
              </a:buClr>
              <a:buSzPts val="2800"/>
              <a:buNone/>
              <a:defRPr>
                <a:solidFill>
                  <a:srgbClr val="B7B7B7"/>
                </a:solidFill>
              </a:defRPr>
            </a:lvl6pPr>
            <a:lvl7pPr lvl="6" algn="l">
              <a:lnSpc>
                <a:spcPct val="100000"/>
              </a:lnSpc>
              <a:spcBef>
                <a:spcPts val="0"/>
              </a:spcBef>
              <a:spcAft>
                <a:spcPts val="0"/>
              </a:spcAft>
              <a:buClr>
                <a:srgbClr val="B7B7B7"/>
              </a:buClr>
              <a:buSzPts val="2800"/>
              <a:buNone/>
              <a:defRPr>
                <a:solidFill>
                  <a:srgbClr val="B7B7B7"/>
                </a:solidFill>
              </a:defRPr>
            </a:lvl7pPr>
            <a:lvl8pPr lvl="7" algn="l">
              <a:lnSpc>
                <a:spcPct val="100000"/>
              </a:lnSpc>
              <a:spcBef>
                <a:spcPts val="0"/>
              </a:spcBef>
              <a:spcAft>
                <a:spcPts val="0"/>
              </a:spcAft>
              <a:buClr>
                <a:srgbClr val="B7B7B7"/>
              </a:buClr>
              <a:buSzPts val="2800"/>
              <a:buNone/>
              <a:defRPr>
                <a:solidFill>
                  <a:srgbClr val="B7B7B7"/>
                </a:solidFill>
              </a:defRPr>
            </a:lvl8pPr>
            <a:lvl9pPr lvl="8" algn="l">
              <a:lnSpc>
                <a:spcPct val="100000"/>
              </a:lnSpc>
              <a:spcBef>
                <a:spcPts val="0"/>
              </a:spcBef>
              <a:spcAft>
                <a:spcPts val="0"/>
              </a:spcAft>
              <a:buClr>
                <a:srgbClr val="B7B7B7"/>
              </a:buClr>
              <a:buSzPts val="2800"/>
              <a:buNone/>
              <a:defRPr>
                <a:solidFill>
                  <a:srgbClr val="B7B7B7"/>
                </a:solidFill>
              </a:defRPr>
            </a:lvl9pPr>
          </a:lstStyle>
          <a:p/>
        </p:txBody>
      </p:sp>
      <p:sp>
        <p:nvSpPr>
          <p:cNvPr id="122" name="Google Shape;122;p20"/>
          <p:cNvSpPr txBox="1"/>
          <p:nvPr>
            <p:ph idx="1" type="subTitle"/>
          </p:nvPr>
        </p:nvSpPr>
        <p:spPr>
          <a:xfrm flipH="1">
            <a:off x="5020872" y="1986750"/>
            <a:ext cx="2631000" cy="117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p:nvPr/>
        </p:nvSpPr>
        <p:spPr>
          <a:xfrm>
            <a:off x="1578888" y="1536078"/>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 name="Google Shape;13;p3"/>
          <p:cNvSpPr txBox="1"/>
          <p:nvPr>
            <p:ph type="ctrTitle"/>
          </p:nvPr>
        </p:nvSpPr>
        <p:spPr>
          <a:xfrm>
            <a:off x="2869492" y="2202425"/>
            <a:ext cx="11700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14" name="Google Shape;14;p3"/>
          <p:cNvSpPr txBox="1"/>
          <p:nvPr>
            <p:ph idx="1" type="subTitle"/>
          </p:nvPr>
        </p:nvSpPr>
        <p:spPr>
          <a:xfrm>
            <a:off x="2133184" y="2617473"/>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5" name="Google Shape;15;p3"/>
          <p:cNvSpPr txBox="1"/>
          <p:nvPr>
            <p:ph idx="2" type="title"/>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Arial"/>
              <a:buNone/>
              <a:defRPr sz="5200">
                <a:latin typeface="Arial"/>
                <a:ea typeface="Arial"/>
                <a:cs typeface="Arial"/>
                <a:sym typeface="Arial"/>
              </a:defRPr>
            </a:lvl2pPr>
            <a:lvl3pPr lvl="2" algn="r">
              <a:lnSpc>
                <a:spcPct val="100000"/>
              </a:lnSpc>
              <a:spcBef>
                <a:spcPts val="0"/>
              </a:spcBef>
              <a:spcAft>
                <a:spcPts val="0"/>
              </a:spcAft>
              <a:buSzPts val="5200"/>
              <a:buFont typeface="Arial"/>
              <a:buNone/>
              <a:defRPr sz="5200">
                <a:latin typeface="Arial"/>
                <a:ea typeface="Arial"/>
                <a:cs typeface="Arial"/>
                <a:sym typeface="Arial"/>
              </a:defRPr>
            </a:lvl3pPr>
            <a:lvl4pPr lvl="3" algn="r">
              <a:lnSpc>
                <a:spcPct val="100000"/>
              </a:lnSpc>
              <a:spcBef>
                <a:spcPts val="0"/>
              </a:spcBef>
              <a:spcAft>
                <a:spcPts val="0"/>
              </a:spcAft>
              <a:buSzPts val="5200"/>
              <a:buFont typeface="Arial"/>
              <a:buNone/>
              <a:defRPr sz="5200">
                <a:latin typeface="Arial"/>
                <a:ea typeface="Arial"/>
                <a:cs typeface="Arial"/>
                <a:sym typeface="Arial"/>
              </a:defRPr>
            </a:lvl4pPr>
            <a:lvl5pPr lvl="4" algn="r">
              <a:lnSpc>
                <a:spcPct val="100000"/>
              </a:lnSpc>
              <a:spcBef>
                <a:spcPts val="0"/>
              </a:spcBef>
              <a:spcAft>
                <a:spcPts val="0"/>
              </a:spcAft>
              <a:buSzPts val="5200"/>
              <a:buFont typeface="Arial"/>
              <a:buNone/>
              <a:defRPr sz="5200">
                <a:latin typeface="Arial"/>
                <a:ea typeface="Arial"/>
                <a:cs typeface="Arial"/>
                <a:sym typeface="Arial"/>
              </a:defRPr>
            </a:lvl5pPr>
            <a:lvl6pPr lvl="5" algn="r">
              <a:lnSpc>
                <a:spcPct val="100000"/>
              </a:lnSpc>
              <a:spcBef>
                <a:spcPts val="0"/>
              </a:spcBef>
              <a:spcAft>
                <a:spcPts val="0"/>
              </a:spcAft>
              <a:buSzPts val="5200"/>
              <a:buFont typeface="Arial"/>
              <a:buNone/>
              <a:defRPr sz="5200">
                <a:latin typeface="Arial"/>
                <a:ea typeface="Arial"/>
                <a:cs typeface="Arial"/>
                <a:sym typeface="Arial"/>
              </a:defRPr>
            </a:lvl6pPr>
            <a:lvl7pPr lvl="6" algn="r">
              <a:lnSpc>
                <a:spcPct val="100000"/>
              </a:lnSpc>
              <a:spcBef>
                <a:spcPts val="0"/>
              </a:spcBef>
              <a:spcAft>
                <a:spcPts val="0"/>
              </a:spcAft>
              <a:buSzPts val="5200"/>
              <a:buFont typeface="Arial"/>
              <a:buNone/>
              <a:defRPr sz="5200">
                <a:latin typeface="Arial"/>
                <a:ea typeface="Arial"/>
                <a:cs typeface="Arial"/>
                <a:sym typeface="Arial"/>
              </a:defRPr>
            </a:lvl7pPr>
            <a:lvl8pPr lvl="7" algn="r">
              <a:lnSpc>
                <a:spcPct val="100000"/>
              </a:lnSpc>
              <a:spcBef>
                <a:spcPts val="0"/>
              </a:spcBef>
              <a:spcAft>
                <a:spcPts val="0"/>
              </a:spcAft>
              <a:buSzPts val="5200"/>
              <a:buFont typeface="Arial"/>
              <a:buNone/>
              <a:defRPr sz="5200">
                <a:latin typeface="Arial"/>
                <a:ea typeface="Arial"/>
                <a:cs typeface="Arial"/>
                <a:sym typeface="Arial"/>
              </a:defRPr>
            </a:lvl8pPr>
            <a:lvl9pPr lvl="8" algn="r">
              <a:lnSpc>
                <a:spcPct val="100000"/>
              </a:lnSpc>
              <a:spcBef>
                <a:spcPts val="0"/>
              </a:spcBef>
              <a:spcAft>
                <a:spcPts val="0"/>
              </a:spcAft>
              <a:buSzPts val="5200"/>
              <a:buFont typeface="Arial"/>
              <a:buNone/>
              <a:defRPr sz="5200">
                <a:latin typeface="Arial"/>
                <a:ea typeface="Arial"/>
                <a:cs typeface="Arial"/>
                <a:sym typeface="Arial"/>
              </a:defRPr>
            </a:lvl9pPr>
          </a:lstStyle>
          <a:p/>
        </p:txBody>
      </p:sp>
      <p:sp>
        <p:nvSpPr>
          <p:cNvPr id="16" name="Google Shape;16;p3"/>
          <p:cNvSpPr txBox="1"/>
          <p:nvPr>
            <p:ph idx="3" type="ctrTitle"/>
          </p:nvPr>
        </p:nvSpPr>
        <p:spPr>
          <a:xfrm>
            <a:off x="3965788" y="2199025"/>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17" name="Google Shape;17;p3"/>
          <p:cNvSpPr txBox="1"/>
          <p:nvPr>
            <p:ph idx="4" type="subTitle"/>
          </p:nvPr>
        </p:nvSpPr>
        <p:spPr>
          <a:xfrm>
            <a:off x="4240888" y="2612183"/>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8" name="Google Shape;18;p3"/>
          <p:cNvSpPr txBox="1"/>
          <p:nvPr>
            <p:ph idx="5" type="title"/>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Arial"/>
              <a:buNone/>
              <a:defRPr sz="5200">
                <a:latin typeface="Arial"/>
                <a:ea typeface="Arial"/>
                <a:cs typeface="Arial"/>
                <a:sym typeface="Arial"/>
              </a:defRPr>
            </a:lvl2pPr>
            <a:lvl3pPr lvl="2" algn="r">
              <a:lnSpc>
                <a:spcPct val="100000"/>
              </a:lnSpc>
              <a:spcBef>
                <a:spcPts val="0"/>
              </a:spcBef>
              <a:spcAft>
                <a:spcPts val="0"/>
              </a:spcAft>
              <a:buSzPts val="5200"/>
              <a:buFont typeface="Arial"/>
              <a:buNone/>
              <a:defRPr sz="5200">
                <a:latin typeface="Arial"/>
                <a:ea typeface="Arial"/>
                <a:cs typeface="Arial"/>
                <a:sym typeface="Arial"/>
              </a:defRPr>
            </a:lvl3pPr>
            <a:lvl4pPr lvl="3" algn="r">
              <a:lnSpc>
                <a:spcPct val="100000"/>
              </a:lnSpc>
              <a:spcBef>
                <a:spcPts val="0"/>
              </a:spcBef>
              <a:spcAft>
                <a:spcPts val="0"/>
              </a:spcAft>
              <a:buSzPts val="5200"/>
              <a:buFont typeface="Arial"/>
              <a:buNone/>
              <a:defRPr sz="5200">
                <a:latin typeface="Arial"/>
                <a:ea typeface="Arial"/>
                <a:cs typeface="Arial"/>
                <a:sym typeface="Arial"/>
              </a:defRPr>
            </a:lvl4pPr>
            <a:lvl5pPr lvl="4" algn="r">
              <a:lnSpc>
                <a:spcPct val="100000"/>
              </a:lnSpc>
              <a:spcBef>
                <a:spcPts val="0"/>
              </a:spcBef>
              <a:spcAft>
                <a:spcPts val="0"/>
              </a:spcAft>
              <a:buSzPts val="5200"/>
              <a:buFont typeface="Arial"/>
              <a:buNone/>
              <a:defRPr sz="5200">
                <a:latin typeface="Arial"/>
                <a:ea typeface="Arial"/>
                <a:cs typeface="Arial"/>
                <a:sym typeface="Arial"/>
              </a:defRPr>
            </a:lvl5pPr>
            <a:lvl6pPr lvl="5" algn="r">
              <a:lnSpc>
                <a:spcPct val="100000"/>
              </a:lnSpc>
              <a:spcBef>
                <a:spcPts val="0"/>
              </a:spcBef>
              <a:spcAft>
                <a:spcPts val="0"/>
              </a:spcAft>
              <a:buSzPts val="5200"/>
              <a:buFont typeface="Arial"/>
              <a:buNone/>
              <a:defRPr sz="5200">
                <a:latin typeface="Arial"/>
                <a:ea typeface="Arial"/>
                <a:cs typeface="Arial"/>
                <a:sym typeface="Arial"/>
              </a:defRPr>
            </a:lvl6pPr>
            <a:lvl7pPr lvl="6" algn="r">
              <a:lnSpc>
                <a:spcPct val="100000"/>
              </a:lnSpc>
              <a:spcBef>
                <a:spcPts val="0"/>
              </a:spcBef>
              <a:spcAft>
                <a:spcPts val="0"/>
              </a:spcAft>
              <a:buSzPts val="5200"/>
              <a:buFont typeface="Arial"/>
              <a:buNone/>
              <a:defRPr sz="5200">
                <a:latin typeface="Arial"/>
                <a:ea typeface="Arial"/>
                <a:cs typeface="Arial"/>
                <a:sym typeface="Arial"/>
              </a:defRPr>
            </a:lvl7pPr>
            <a:lvl8pPr lvl="7" algn="r">
              <a:lnSpc>
                <a:spcPct val="100000"/>
              </a:lnSpc>
              <a:spcBef>
                <a:spcPts val="0"/>
              </a:spcBef>
              <a:spcAft>
                <a:spcPts val="0"/>
              </a:spcAft>
              <a:buSzPts val="5200"/>
              <a:buFont typeface="Arial"/>
              <a:buNone/>
              <a:defRPr sz="5200">
                <a:latin typeface="Arial"/>
                <a:ea typeface="Arial"/>
                <a:cs typeface="Arial"/>
                <a:sym typeface="Arial"/>
              </a:defRPr>
            </a:lvl8pPr>
            <a:lvl9pPr lvl="8" algn="r">
              <a:lnSpc>
                <a:spcPct val="100000"/>
              </a:lnSpc>
              <a:spcBef>
                <a:spcPts val="0"/>
              </a:spcBef>
              <a:spcAft>
                <a:spcPts val="0"/>
              </a:spcAft>
              <a:buSzPts val="5200"/>
              <a:buFont typeface="Arial"/>
              <a:buNone/>
              <a:defRPr sz="5200">
                <a:latin typeface="Arial"/>
                <a:ea typeface="Arial"/>
                <a:cs typeface="Arial"/>
                <a:sym typeface="Arial"/>
              </a:defRPr>
            </a:lvl9pPr>
          </a:lstStyle>
          <a:p/>
        </p:txBody>
      </p:sp>
      <p:sp>
        <p:nvSpPr>
          <p:cNvPr id="19" name="Google Shape;19;p3"/>
          <p:cNvSpPr txBox="1"/>
          <p:nvPr>
            <p:ph idx="6" type="ctrTitle"/>
          </p:nvPr>
        </p:nvSpPr>
        <p:spPr>
          <a:xfrm>
            <a:off x="6974340" y="2199050"/>
            <a:ext cx="1444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0" name="Google Shape;20;p3"/>
          <p:cNvSpPr txBox="1"/>
          <p:nvPr>
            <p:ph idx="7" type="subTitle"/>
          </p:nvPr>
        </p:nvSpPr>
        <p:spPr>
          <a:xfrm>
            <a:off x="6512506" y="2612198"/>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1" name="Google Shape;21;p3"/>
          <p:cNvSpPr txBox="1"/>
          <p:nvPr>
            <p:ph idx="8" type="title"/>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Arial"/>
              <a:buNone/>
              <a:defRPr sz="5200">
                <a:latin typeface="Arial"/>
                <a:ea typeface="Arial"/>
                <a:cs typeface="Arial"/>
                <a:sym typeface="Arial"/>
              </a:defRPr>
            </a:lvl2pPr>
            <a:lvl3pPr lvl="2" algn="r">
              <a:lnSpc>
                <a:spcPct val="100000"/>
              </a:lnSpc>
              <a:spcBef>
                <a:spcPts val="0"/>
              </a:spcBef>
              <a:spcAft>
                <a:spcPts val="0"/>
              </a:spcAft>
              <a:buSzPts val="5200"/>
              <a:buFont typeface="Arial"/>
              <a:buNone/>
              <a:defRPr sz="5200">
                <a:latin typeface="Arial"/>
                <a:ea typeface="Arial"/>
                <a:cs typeface="Arial"/>
                <a:sym typeface="Arial"/>
              </a:defRPr>
            </a:lvl3pPr>
            <a:lvl4pPr lvl="3" algn="r">
              <a:lnSpc>
                <a:spcPct val="100000"/>
              </a:lnSpc>
              <a:spcBef>
                <a:spcPts val="0"/>
              </a:spcBef>
              <a:spcAft>
                <a:spcPts val="0"/>
              </a:spcAft>
              <a:buSzPts val="5200"/>
              <a:buFont typeface="Arial"/>
              <a:buNone/>
              <a:defRPr sz="5200">
                <a:latin typeface="Arial"/>
                <a:ea typeface="Arial"/>
                <a:cs typeface="Arial"/>
                <a:sym typeface="Arial"/>
              </a:defRPr>
            </a:lvl4pPr>
            <a:lvl5pPr lvl="4" algn="r">
              <a:lnSpc>
                <a:spcPct val="100000"/>
              </a:lnSpc>
              <a:spcBef>
                <a:spcPts val="0"/>
              </a:spcBef>
              <a:spcAft>
                <a:spcPts val="0"/>
              </a:spcAft>
              <a:buSzPts val="5200"/>
              <a:buFont typeface="Arial"/>
              <a:buNone/>
              <a:defRPr sz="5200">
                <a:latin typeface="Arial"/>
                <a:ea typeface="Arial"/>
                <a:cs typeface="Arial"/>
                <a:sym typeface="Arial"/>
              </a:defRPr>
            </a:lvl5pPr>
            <a:lvl6pPr lvl="5" algn="r">
              <a:lnSpc>
                <a:spcPct val="100000"/>
              </a:lnSpc>
              <a:spcBef>
                <a:spcPts val="0"/>
              </a:spcBef>
              <a:spcAft>
                <a:spcPts val="0"/>
              </a:spcAft>
              <a:buSzPts val="5200"/>
              <a:buFont typeface="Arial"/>
              <a:buNone/>
              <a:defRPr sz="5200">
                <a:latin typeface="Arial"/>
                <a:ea typeface="Arial"/>
                <a:cs typeface="Arial"/>
                <a:sym typeface="Arial"/>
              </a:defRPr>
            </a:lvl6pPr>
            <a:lvl7pPr lvl="6" algn="r">
              <a:lnSpc>
                <a:spcPct val="100000"/>
              </a:lnSpc>
              <a:spcBef>
                <a:spcPts val="0"/>
              </a:spcBef>
              <a:spcAft>
                <a:spcPts val="0"/>
              </a:spcAft>
              <a:buSzPts val="5200"/>
              <a:buFont typeface="Arial"/>
              <a:buNone/>
              <a:defRPr sz="5200">
                <a:latin typeface="Arial"/>
                <a:ea typeface="Arial"/>
                <a:cs typeface="Arial"/>
                <a:sym typeface="Arial"/>
              </a:defRPr>
            </a:lvl7pPr>
            <a:lvl8pPr lvl="7" algn="r">
              <a:lnSpc>
                <a:spcPct val="100000"/>
              </a:lnSpc>
              <a:spcBef>
                <a:spcPts val="0"/>
              </a:spcBef>
              <a:spcAft>
                <a:spcPts val="0"/>
              </a:spcAft>
              <a:buSzPts val="5200"/>
              <a:buFont typeface="Arial"/>
              <a:buNone/>
              <a:defRPr sz="5200">
                <a:latin typeface="Arial"/>
                <a:ea typeface="Arial"/>
                <a:cs typeface="Arial"/>
                <a:sym typeface="Arial"/>
              </a:defRPr>
            </a:lvl8pPr>
            <a:lvl9pPr lvl="8" algn="r">
              <a:lnSpc>
                <a:spcPct val="100000"/>
              </a:lnSpc>
              <a:spcBef>
                <a:spcPts val="0"/>
              </a:spcBef>
              <a:spcAft>
                <a:spcPts val="0"/>
              </a:spcAft>
              <a:buSzPts val="5200"/>
              <a:buFont typeface="Arial"/>
              <a:buNone/>
              <a:defRPr sz="5200">
                <a:latin typeface="Arial"/>
                <a:ea typeface="Arial"/>
                <a:cs typeface="Arial"/>
                <a:sym typeface="Arial"/>
              </a:defRPr>
            </a:lvl9pPr>
          </a:lstStyle>
          <a:p/>
        </p:txBody>
      </p:sp>
      <p:sp>
        <p:nvSpPr>
          <p:cNvPr id="22" name="Google Shape;22;p3"/>
          <p:cNvSpPr txBox="1"/>
          <p:nvPr>
            <p:ph idx="9"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3" name="Google Shape;23;p3"/>
          <p:cNvSpPr txBox="1"/>
          <p:nvPr>
            <p:ph idx="13" type="subTitle"/>
          </p:nvPr>
        </p:nvSpPr>
        <p:spPr>
          <a:xfrm>
            <a:off x="725625" y="4199959"/>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4" name="Google Shape;24;p3"/>
          <p:cNvSpPr txBox="1"/>
          <p:nvPr>
            <p:ph idx="14"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Arial"/>
              <a:buNone/>
              <a:defRPr sz="4800">
                <a:latin typeface="Arial"/>
                <a:ea typeface="Arial"/>
                <a:cs typeface="Arial"/>
                <a:sym typeface="Arial"/>
              </a:defRPr>
            </a:lvl2pPr>
            <a:lvl3pPr lvl="2" algn="l">
              <a:lnSpc>
                <a:spcPct val="100000"/>
              </a:lnSpc>
              <a:spcBef>
                <a:spcPts val="0"/>
              </a:spcBef>
              <a:spcAft>
                <a:spcPts val="0"/>
              </a:spcAft>
              <a:buSzPts val="4800"/>
              <a:buFont typeface="Arial"/>
              <a:buNone/>
              <a:defRPr sz="4800">
                <a:latin typeface="Arial"/>
                <a:ea typeface="Arial"/>
                <a:cs typeface="Arial"/>
                <a:sym typeface="Arial"/>
              </a:defRPr>
            </a:lvl3pPr>
            <a:lvl4pPr lvl="3" algn="l">
              <a:lnSpc>
                <a:spcPct val="100000"/>
              </a:lnSpc>
              <a:spcBef>
                <a:spcPts val="0"/>
              </a:spcBef>
              <a:spcAft>
                <a:spcPts val="0"/>
              </a:spcAft>
              <a:buSzPts val="4800"/>
              <a:buFont typeface="Arial"/>
              <a:buNone/>
              <a:defRPr sz="4800">
                <a:latin typeface="Arial"/>
                <a:ea typeface="Arial"/>
                <a:cs typeface="Arial"/>
                <a:sym typeface="Arial"/>
              </a:defRPr>
            </a:lvl4pPr>
            <a:lvl5pPr lvl="4" algn="l">
              <a:lnSpc>
                <a:spcPct val="100000"/>
              </a:lnSpc>
              <a:spcBef>
                <a:spcPts val="0"/>
              </a:spcBef>
              <a:spcAft>
                <a:spcPts val="0"/>
              </a:spcAft>
              <a:buSzPts val="4800"/>
              <a:buFont typeface="Arial"/>
              <a:buNone/>
              <a:defRPr sz="4800">
                <a:latin typeface="Arial"/>
                <a:ea typeface="Arial"/>
                <a:cs typeface="Arial"/>
                <a:sym typeface="Arial"/>
              </a:defRPr>
            </a:lvl5pPr>
            <a:lvl6pPr lvl="5" algn="l">
              <a:lnSpc>
                <a:spcPct val="100000"/>
              </a:lnSpc>
              <a:spcBef>
                <a:spcPts val="0"/>
              </a:spcBef>
              <a:spcAft>
                <a:spcPts val="0"/>
              </a:spcAft>
              <a:buSzPts val="4800"/>
              <a:buFont typeface="Arial"/>
              <a:buNone/>
              <a:defRPr sz="4800">
                <a:latin typeface="Arial"/>
                <a:ea typeface="Arial"/>
                <a:cs typeface="Arial"/>
                <a:sym typeface="Arial"/>
              </a:defRPr>
            </a:lvl6pPr>
            <a:lvl7pPr lvl="6" algn="l">
              <a:lnSpc>
                <a:spcPct val="100000"/>
              </a:lnSpc>
              <a:spcBef>
                <a:spcPts val="0"/>
              </a:spcBef>
              <a:spcAft>
                <a:spcPts val="0"/>
              </a:spcAft>
              <a:buSzPts val="4800"/>
              <a:buFont typeface="Arial"/>
              <a:buNone/>
              <a:defRPr sz="4800">
                <a:latin typeface="Arial"/>
                <a:ea typeface="Arial"/>
                <a:cs typeface="Arial"/>
                <a:sym typeface="Arial"/>
              </a:defRPr>
            </a:lvl7pPr>
            <a:lvl8pPr lvl="7" algn="l">
              <a:lnSpc>
                <a:spcPct val="100000"/>
              </a:lnSpc>
              <a:spcBef>
                <a:spcPts val="0"/>
              </a:spcBef>
              <a:spcAft>
                <a:spcPts val="0"/>
              </a:spcAft>
              <a:buSzPts val="4800"/>
              <a:buFont typeface="Arial"/>
              <a:buNone/>
              <a:defRPr sz="4800">
                <a:latin typeface="Arial"/>
                <a:ea typeface="Arial"/>
                <a:cs typeface="Arial"/>
                <a:sym typeface="Arial"/>
              </a:defRPr>
            </a:lvl8pPr>
            <a:lvl9pPr lvl="8" algn="l">
              <a:lnSpc>
                <a:spcPct val="100000"/>
              </a:lnSpc>
              <a:spcBef>
                <a:spcPts val="0"/>
              </a:spcBef>
              <a:spcAft>
                <a:spcPts val="0"/>
              </a:spcAft>
              <a:buSzPts val="4800"/>
              <a:buFont typeface="Arial"/>
              <a:buNone/>
              <a:defRPr sz="4800">
                <a:latin typeface="Arial"/>
                <a:ea typeface="Arial"/>
                <a:cs typeface="Arial"/>
                <a:sym typeface="Arial"/>
              </a:defRPr>
            </a:lvl9pPr>
          </a:lstStyle>
          <a:p/>
        </p:txBody>
      </p:sp>
      <p:sp>
        <p:nvSpPr>
          <p:cNvPr id="25" name="Google Shape;25;p3"/>
          <p:cNvSpPr txBox="1"/>
          <p:nvPr>
            <p:ph idx="15" type="ctrTitle"/>
          </p:nvPr>
        </p:nvSpPr>
        <p:spPr>
          <a:xfrm>
            <a:off x="2870600" y="3781501"/>
            <a:ext cx="1128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6" name="Google Shape;26;p3"/>
          <p:cNvSpPr txBox="1"/>
          <p:nvPr>
            <p:ph idx="16" type="subTitle"/>
          </p:nvPr>
        </p:nvSpPr>
        <p:spPr>
          <a:xfrm>
            <a:off x="2870596" y="4194668"/>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7" name="Google Shape;27;p3"/>
          <p:cNvSpPr txBox="1"/>
          <p:nvPr>
            <p:ph idx="17"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Arial"/>
              <a:buNone/>
              <a:defRPr sz="4800">
                <a:latin typeface="Arial"/>
                <a:ea typeface="Arial"/>
                <a:cs typeface="Arial"/>
                <a:sym typeface="Arial"/>
              </a:defRPr>
            </a:lvl2pPr>
            <a:lvl3pPr lvl="2" algn="l">
              <a:lnSpc>
                <a:spcPct val="100000"/>
              </a:lnSpc>
              <a:spcBef>
                <a:spcPts val="0"/>
              </a:spcBef>
              <a:spcAft>
                <a:spcPts val="0"/>
              </a:spcAft>
              <a:buSzPts val="4800"/>
              <a:buFont typeface="Arial"/>
              <a:buNone/>
              <a:defRPr sz="4800">
                <a:latin typeface="Arial"/>
                <a:ea typeface="Arial"/>
                <a:cs typeface="Arial"/>
                <a:sym typeface="Arial"/>
              </a:defRPr>
            </a:lvl3pPr>
            <a:lvl4pPr lvl="3" algn="l">
              <a:lnSpc>
                <a:spcPct val="100000"/>
              </a:lnSpc>
              <a:spcBef>
                <a:spcPts val="0"/>
              </a:spcBef>
              <a:spcAft>
                <a:spcPts val="0"/>
              </a:spcAft>
              <a:buSzPts val="4800"/>
              <a:buFont typeface="Arial"/>
              <a:buNone/>
              <a:defRPr sz="4800">
                <a:latin typeface="Arial"/>
                <a:ea typeface="Arial"/>
                <a:cs typeface="Arial"/>
                <a:sym typeface="Arial"/>
              </a:defRPr>
            </a:lvl4pPr>
            <a:lvl5pPr lvl="4" algn="l">
              <a:lnSpc>
                <a:spcPct val="100000"/>
              </a:lnSpc>
              <a:spcBef>
                <a:spcPts val="0"/>
              </a:spcBef>
              <a:spcAft>
                <a:spcPts val="0"/>
              </a:spcAft>
              <a:buSzPts val="4800"/>
              <a:buFont typeface="Arial"/>
              <a:buNone/>
              <a:defRPr sz="4800">
                <a:latin typeface="Arial"/>
                <a:ea typeface="Arial"/>
                <a:cs typeface="Arial"/>
                <a:sym typeface="Arial"/>
              </a:defRPr>
            </a:lvl5pPr>
            <a:lvl6pPr lvl="5" algn="l">
              <a:lnSpc>
                <a:spcPct val="100000"/>
              </a:lnSpc>
              <a:spcBef>
                <a:spcPts val="0"/>
              </a:spcBef>
              <a:spcAft>
                <a:spcPts val="0"/>
              </a:spcAft>
              <a:buSzPts val="4800"/>
              <a:buFont typeface="Arial"/>
              <a:buNone/>
              <a:defRPr sz="4800">
                <a:latin typeface="Arial"/>
                <a:ea typeface="Arial"/>
                <a:cs typeface="Arial"/>
                <a:sym typeface="Arial"/>
              </a:defRPr>
            </a:lvl6pPr>
            <a:lvl7pPr lvl="6" algn="l">
              <a:lnSpc>
                <a:spcPct val="100000"/>
              </a:lnSpc>
              <a:spcBef>
                <a:spcPts val="0"/>
              </a:spcBef>
              <a:spcAft>
                <a:spcPts val="0"/>
              </a:spcAft>
              <a:buSzPts val="4800"/>
              <a:buFont typeface="Arial"/>
              <a:buNone/>
              <a:defRPr sz="4800">
                <a:latin typeface="Arial"/>
                <a:ea typeface="Arial"/>
                <a:cs typeface="Arial"/>
                <a:sym typeface="Arial"/>
              </a:defRPr>
            </a:lvl7pPr>
            <a:lvl8pPr lvl="7" algn="l">
              <a:lnSpc>
                <a:spcPct val="100000"/>
              </a:lnSpc>
              <a:spcBef>
                <a:spcPts val="0"/>
              </a:spcBef>
              <a:spcAft>
                <a:spcPts val="0"/>
              </a:spcAft>
              <a:buSzPts val="4800"/>
              <a:buFont typeface="Arial"/>
              <a:buNone/>
              <a:defRPr sz="4800">
                <a:latin typeface="Arial"/>
                <a:ea typeface="Arial"/>
                <a:cs typeface="Arial"/>
                <a:sym typeface="Arial"/>
              </a:defRPr>
            </a:lvl8pPr>
            <a:lvl9pPr lvl="8" algn="l">
              <a:lnSpc>
                <a:spcPct val="100000"/>
              </a:lnSpc>
              <a:spcBef>
                <a:spcPts val="0"/>
              </a:spcBef>
              <a:spcAft>
                <a:spcPts val="0"/>
              </a:spcAft>
              <a:buSzPts val="4800"/>
              <a:buFont typeface="Arial"/>
              <a:buNone/>
              <a:defRPr sz="4800">
                <a:latin typeface="Arial"/>
                <a:ea typeface="Arial"/>
                <a:cs typeface="Arial"/>
                <a:sym typeface="Arial"/>
              </a:defRPr>
            </a:lvl9pPr>
          </a:lstStyle>
          <a:p/>
        </p:txBody>
      </p:sp>
      <p:sp>
        <p:nvSpPr>
          <p:cNvPr id="28" name="Google Shape;28;p3"/>
          <p:cNvSpPr txBox="1"/>
          <p:nvPr>
            <p:ph idx="18" type="ctrTitle"/>
          </p:nvPr>
        </p:nvSpPr>
        <p:spPr>
          <a:xfrm>
            <a:off x="5015575" y="3781526"/>
            <a:ext cx="91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9" name="Google Shape;29;p3"/>
          <p:cNvSpPr txBox="1"/>
          <p:nvPr>
            <p:ph idx="19" type="subTitle"/>
          </p:nvPr>
        </p:nvSpPr>
        <p:spPr>
          <a:xfrm>
            <a:off x="5015575" y="419468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0" name="Google Shape;30;p3"/>
          <p:cNvSpPr txBox="1"/>
          <p:nvPr>
            <p:ph idx="20"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Arial"/>
              <a:buNone/>
              <a:defRPr sz="4800">
                <a:latin typeface="Arial"/>
                <a:ea typeface="Arial"/>
                <a:cs typeface="Arial"/>
                <a:sym typeface="Arial"/>
              </a:defRPr>
            </a:lvl2pPr>
            <a:lvl3pPr lvl="2" algn="l">
              <a:lnSpc>
                <a:spcPct val="100000"/>
              </a:lnSpc>
              <a:spcBef>
                <a:spcPts val="0"/>
              </a:spcBef>
              <a:spcAft>
                <a:spcPts val="0"/>
              </a:spcAft>
              <a:buSzPts val="4800"/>
              <a:buFont typeface="Arial"/>
              <a:buNone/>
              <a:defRPr sz="4800">
                <a:latin typeface="Arial"/>
                <a:ea typeface="Arial"/>
                <a:cs typeface="Arial"/>
                <a:sym typeface="Arial"/>
              </a:defRPr>
            </a:lvl3pPr>
            <a:lvl4pPr lvl="3" algn="l">
              <a:lnSpc>
                <a:spcPct val="100000"/>
              </a:lnSpc>
              <a:spcBef>
                <a:spcPts val="0"/>
              </a:spcBef>
              <a:spcAft>
                <a:spcPts val="0"/>
              </a:spcAft>
              <a:buSzPts val="4800"/>
              <a:buFont typeface="Arial"/>
              <a:buNone/>
              <a:defRPr sz="4800">
                <a:latin typeface="Arial"/>
                <a:ea typeface="Arial"/>
                <a:cs typeface="Arial"/>
                <a:sym typeface="Arial"/>
              </a:defRPr>
            </a:lvl4pPr>
            <a:lvl5pPr lvl="4" algn="l">
              <a:lnSpc>
                <a:spcPct val="100000"/>
              </a:lnSpc>
              <a:spcBef>
                <a:spcPts val="0"/>
              </a:spcBef>
              <a:spcAft>
                <a:spcPts val="0"/>
              </a:spcAft>
              <a:buSzPts val="4800"/>
              <a:buFont typeface="Arial"/>
              <a:buNone/>
              <a:defRPr sz="4800">
                <a:latin typeface="Arial"/>
                <a:ea typeface="Arial"/>
                <a:cs typeface="Arial"/>
                <a:sym typeface="Arial"/>
              </a:defRPr>
            </a:lvl5pPr>
            <a:lvl6pPr lvl="5" algn="l">
              <a:lnSpc>
                <a:spcPct val="100000"/>
              </a:lnSpc>
              <a:spcBef>
                <a:spcPts val="0"/>
              </a:spcBef>
              <a:spcAft>
                <a:spcPts val="0"/>
              </a:spcAft>
              <a:buSzPts val="4800"/>
              <a:buFont typeface="Arial"/>
              <a:buNone/>
              <a:defRPr sz="4800">
                <a:latin typeface="Arial"/>
                <a:ea typeface="Arial"/>
                <a:cs typeface="Arial"/>
                <a:sym typeface="Arial"/>
              </a:defRPr>
            </a:lvl6pPr>
            <a:lvl7pPr lvl="6" algn="l">
              <a:lnSpc>
                <a:spcPct val="100000"/>
              </a:lnSpc>
              <a:spcBef>
                <a:spcPts val="0"/>
              </a:spcBef>
              <a:spcAft>
                <a:spcPts val="0"/>
              </a:spcAft>
              <a:buSzPts val="4800"/>
              <a:buFont typeface="Arial"/>
              <a:buNone/>
              <a:defRPr sz="4800">
                <a:latin typeface="Arial"/>
                <a:ea typeface="Arial"/>
                <a:cs typeface="Arial"/>
                <a:sym typeface="Arial"/>
              </a:defRPr>
            </a:lvl7pPr>
            <a:lvl8pPr lvl="7" algn="l">
              <a:lnSpc>
                <a:spcPct val="100000"/>
              </a:lnSpc>
              <a:spcBef>
                <a:spcPts val="0"/>
              </a:spcBef>
              <a:spcAft>
                <a:spcPts val="0"/>
              </a:spcAft>
              <a:buSzPts val="4800"/>
              <a:buFont typeface="Arial"/>
              <a:buNone/>
              <a:defRPr sz="4800">
                <a:latin typeface="Arial"/>
                <a:ea typeface="Arial"/>
                <a:cs typeface="Arial"/>
                <a:sym typeface="Arial"/>
              </a:defRPr>
            </a:lvl8pPr>
            <a:lvl9pPr lvl="8" algn="l">
              <a:lnSpc>
                <a:spcPct val="100000"/>
              </a:lnSpc>
              <a:spcBef>
                <a:spcPts val="0"/>
              </a:spcBef>
              <a:spcAft>
                <a:spcPts val="0"/>
              </a:spcAft>
              <a:buSzPts val="4800"/>
              <a:buFont typeface="Arial"/>
              <a:buNone/>
              <a:defRPr sz="4800">
                <a:latin typeface="Arial"/>
                <a:ea typeface="Arial"/>
                <a:cs typeface="Arial"/>
                <a:sym typeface="Arial"/>
              </a:defRPr>
            </a:lvl9pPr>
          </a:lstStyle>
          <a:p/>
        </p:txBody>
      </p:sp>
      <p:sp>
        <p:nvSpPr>
          <p:cNvPr id="31" name="Google Shape;31;p3"/>
          <p:cNvSpPr/>
          <p:nvPr/>
        </p:nvSpPr>
        <p:spPr>
          <a:xfrm>
            <a:off x="737900" y="547725"/>
            <a:ext cx="749700" cy="486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 name="Google Shape;32;p3"/>
          <p:cNvSpPr txBox="1"/>
          <p:nvPr>
            <p:ph idx="21"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3" name="Google Shape;33;p3"/>
          <p:cNvSpPr/>
          <p:nvPr/>
        </p:nvSpPr>
        <p:spPr>
          <a:xfrm>
            <a:off x="-99062" y="3110610"/>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23" name="Shape 123"/>
        <p:cNvGrpSpPr/>
        <p:nvPr/>
      </p:nvGrpSpPr>
      <p:grpSpPr>
        <a:xfrm>
          <a:off x="0" y="0"/>
          <a:ext cx="0" cy="0"/>
          <a:chOff x="0" y="0"/>
          <a:chExt cx="0" cy="0"/>
        </a:xfrm>
      </p:grpSpPr>
      <p:sp>
        <p:nvSpPr>
          <p:cNvPr id="124" name="Google Shape;124;p21"/>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25" name="Google Shape;125;p21"/>
          <p:cNvSpPr txBox="1"/>
          <p:nvPr>
            <p:ph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126" name="Shape 126"/>
        <p:cNvGrpSpPr/>
        <p:nvPr/>
      </p:nvGrpSpPr>
      <p:grpSpPr>
        <a:xfrm>
          <a:off x="0" y="0"/>
          <a:ext cx="0" cy="0"/>
          <a:chOff x="0" y="0"/>
          <a:chExt cx="0" cy="0"/>
        </a:xfrm>
      </p:grpSpPr>
      <p:sp>
        <p:nvSpPr>
          <p:cNvPr id="127" name="Google Shape;127;p22"/>
          <p:cNvSpPr txBox="1"/>
          <p:nvPr>
            <p:ph idx="1" type="body"/>
          </p:nvPr>
        </p:nvSpPr>
        <p:spPr>
          <a:xfrm>
            <a:off x="642050" y="18300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28" name="Google Shape;128;p22"/>
          <p:cNvSpPr txBox="1"/>
          <p:nvPr>
            <p:ph idx="2" type="subTitle"/>
          </p:nvPr>
        </p:nvSpPr>
        <p:spPr>
          <a:xfrm>
            <a:off x="723600" y="991050"/>
            <a:ext cx="3655800" cy="393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a:lvl1pPr>
            <a:lvl2pPr lvl="1" algn="l">
              <a:lnSpc>
                <a:spcPct val="115000"/>
              </a:lnSpc>
              <a:spcBef>
                <a:spcPts val="1600"/>
              </a:spcBef>
              <a:spcAft>
                <a:spcPts val="0"/>
              </a:spcAft>
              <a:buSzPts val="1200"/>
              <a:buNone/>
              <a:defRPr>
                <a:latin typeface="Arial"/>
                <a:ea typeface="Arial"/>
                <a:cs typeface="Arial"/>
                <a:sym typeface="Arial"/>
              </a:defRPr>
            </a:lvl2pPr>
            <a:lvl3pPr lvl="2" algn="l">
              <a:lnSpc>
                <a:spcPct val="115000"/>
              </a:lnSpc>
              <a:spcBef>
                <a:spcPts val="1600"/>
              </a:spcBef>
              <a:spcAft>
                <a:spcPts val="0"/>
              </a:spcAft>
              <a:buSzPts val="1200"/>
              <a:buNone/>
              <a:defRPr>
                <a:latin typeface="Arial"/>
                <a:ea typeface="Arial"/>
                <a:cs typeface="Arial"/>
                <a:sym typeface="Arial"/>
              </a:defRPr>
            </a:lvl3pPr>
            <a:lvl4pPr lvl="3" algn="l">
              <a:lnSpc>
                <a:spcPct val="115000"/>
              </a:lnSpc>
              <a:spcBef>
                <a:spcPts val="1600"/>
              </a:spcBef>
              <a:spcAft>
                <a:spcPts val="0"/>
              </a:spcAft>
              <a:buSzPts val="1200"/>
              <a:buNone/>
              <a:defRPr>
                <a:latin typeface="Arial"/>
                <a:ea typeface="Arial"/>
                <a:cs typeface="Arial"/>
                <a:sym typeface="Arial"/>
              </a:defRPr>
            </a:lvl4pPr>
            <a:lvl5pPr lvl="4" algn="l">
              <a:lnSpc>
                <a:spcPct val="115000"/>
              </a:lnSpc>
              <a:spcBef>
                <a:spcPts val="1600"/>
              </a:spcBef>
              <a:spcAft>
                <a:spcPts val="0"/>
              </a:spcAft>
              <a:buSzPts val="1200"/>
              <a:buNone/>
              <a:defRPr>
                <a:latin typeface="Arial"/>
                <a:ea typeface="Arial"/>
                <a:cs typeface="Arial"/>
                <a:sym typeface="Arial"/>
              </a:defRPr>
            </a:lvl5pPr>
            <a:lvl6pPr lvl="5" algn="l">
              <a:lnSpc>
                <a:spcPct val="115000"/>
              </a:lnSpc>
              <a:spcBef>
                <a:spcPts val="1600"/>
              </a:spcBef>
              <a:spcAft>
                <a:spcPts val="0"/>
              </a:spcAft>
              <a:buSzPts val="1200"/>
              <a:buNone/>
              <a:defRPr>
                <a:latin typeface="Arial"/>
                <a:ea typeface="Arial"/>
                <a:cs typeface="Arial"/>
                <a:sym typeface="Arial"/>
              </a:defRPr>
            </a:lvl6pPr>
            <a:lvl7pPr lvl="6" algn="l">
              <a:lnSpc>
                <a:spcPct val="115000"/>
              </a:lnSpc>
              <a:spcBef>
                <a:spcPts val="1600"/>
              </a:spcBef>
              <a:spcAft>
                <a:spcPts val="0"/>
              </a:spcAft>
              <a:buSzPts val="1200"/>
              <a:buNone/>
              <a:defRPr>
                <a:latin typeface="Arial"/>
                <a:ea typeface="Arial"/>
                <a:cs typeface="Arial"/>
                <a:sym typeface="Arial"/>
              </a:defRPr>
            </a:lvl7pPr>
            <a:lvl8pPr lvl="7" algn="l">
              <a:lnSpc>
                <a:spcPct val="115000"/>
              </a:lnSpc>
              <a:spcBef>
                <a:spcPts val="1600"/>
              </a:spcBef>
              <a:spcAft>
                <a:spcPts val="0"/>
              </a:spcAft>
              <a:buSzPts val="1200"/>
              <a:buNone/>
              <a:defRPr>
                <a:latin typeface="Arial"/>
                <a:ea typeface="Arial"/>
                <a:cs typeface="Arial"/>
                <a:sym typeface="Arial"/>
              </a:defRPr>
            </a:lvl8pPr>
            <a:lvl9pPr lvl="8" algn="l">
              <a:lnSpc>
                <a:spcPct val="115000"/>
              </a:lnSpc>
              <a:spcBef>
                <a:spcPts val="1600"/>
              </a:spcBef>
              <a:spcAft>
                <a:spcPts val="1600"/>
              </a:spcAft>
              <a:buSzPts val="1200"/>
              <a:buNone/>
              <a:defRPr>
                <a:latin typeface="Arial"/>
                <a:ea typeface="Arial"/>
                <a:cs typeface="Arial"/>
                <a:sym typeface="Arial"/>
              </a:defRPr>
            </a:lvl9pPr>
          </a:lstStyle>
          <a:p/>
        </p:txBody>
      </p:sp>
      <p:sp>
        <p:nvSpPr>
          <p:cNvPr id="129" name="Google Shape;129;p22"/>
          <p:cNvSpPr txBox="1"/>
          <p:nvPr>
            <p:ph type="ctrTitle"/>
          </p:nvPr>
        </p:nvSpPr>
        <p:spPr>
          <a:xfrm>
            <a:off x="723600" y="470625"/>
            <a:ext cx="20781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130" name="Shape 13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7">
    <p:bg>
      <p:bgPr>
        <a:solidFill>
          <a:srgbClr val="FFFFFF"/>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spTree>
      <p:nvGrpSpPr>
        <p:cNvPr id="34" name="Shape 34"/>
        <p:cNvGrpSpPr/>
        <p:nvPr/>
      </p:nvGrpSpPr>
      <p:grpSpPr>
        <a:xfrm>
          <a:off x="0" y="0"/>
          <a:ext cx="0" cy="0"/>
          <a:chOff x="0" y="0"/>
          <a:chExt cx="0" cy="0"/>
        </a:xfrm>
      </p:grpSpPr>
      <p:sp>
        <p:nvSpPr>
          <p:cNvPr id="35" name="Google Shape;35;p4"/>
          <p:cNvSpPr txBox="1"/>
          <p:nvPr>
            <p:ph type="title"/>
          </p:nvPr>
        </p:nvSpPr>
        <p:spPr>
          <a:xfrm flipH="1">
            <a:off x="4804872" y="2123400"/>
            <a:ext cx="2847000" cy="89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2800"/>
              <a:buNone/>
              <a:defRPr>
                <a:solidFill>
                  <a:srgbClr val="B7B7B7"/>
                </a:solidFill>
              </a:defRPr>
            </a:lvl1pPr>
            <a:lvl2pPr lvl="1" algn="l">
              <a:lnSpc>
                <a:spcPct val="100000"/>
              </a:lnSpc>
              <a:spcBef>
                <a:spcPts val="0"/>
              </a:spcBef>
              <a:spcAft>
                <a:spcPts val="0"/>
              </a:spcAft>
              <a:buClr>
                <a:srgbClr val="B7B7B7"/>
              </a:buClr>
              <a:buSzPts val="2800"/>
              <a:buNone/>
              <a:defRPr>
                <a:solidFill>
                  <a:srgbClr val="B7B7B7"/>
                </a:solidFill>
              </a:defRPr>
            </a:lvl2pPr>
            <a:lvl3pPr lvl="2" algn="l">
              <a:lnSpc>
                <a:spcPct val="100000"/>
              </a:lnSpc>
              <a:spcBef>
                <a:spcPts val="0"/>
              </a:spcBef>
              <a:spcAft>
                <a:spcPts val="0"/>
              </a:spcAft>
              <a:buClr>
                <a:srgbClr val="B7B7B7"/>
              </a:buClr>
              <a:buSzPts val="2800"/>
              <a:buNone/>
              <a:defRPr>
                <a:solidFill>
                  <a:srgbClr val="B7B7B7"/>
                </a:solidFill>
              </a:defRPr>
            </a:lvl3pPr>
            <a:lvl4pPr lvl="3" algn="l">
              <a:lnSpc>
                <a:spcPct val="100000"/>
              </a:lnSpc>
              <a:spcBef>
                <a:spcPts val="0"/>
              </a:spcBef>
              <a:spcAft>
                <a:spcPts val="0"/>
              </a:spcAft>
              <a:buClr>
                <a:srgbClr val="B7B7B7"/>
              </a:buClr>
              <a:buSzPts val="2800"/>
              <a:buNone/>
              <a:defRPr>
                <a:solidFill>
                  <a:srgbClr val="B7B7B7"/>
                </a:solidFill>
              </a:defRPr>
            </a:lvl4pPr>
            <a:lvl5pPr lvl="4" algn="l">
              <a:lnSpc>
                <a:spcPct val="100000"/>
              </a:lnSpc>
              <a:spcBef>
                <a:spcPts val="0"/>
              </a:spcBef>
              <a:spcAft>
                <a:spcPts val="0"/>
              </a:spcAft>
              <a:buClr>
                <a:srgbClr val="B7B7B7"/>
              </a:buClr>
              <a:buSzPts val="2800"/>
              <a:buNone/>
              <a:defRPr>
                <a:solidFill>
                  <a:srgbClr val="B7B7B7"/>
                </a:solidFill>
              </a:defRPr>
            </a:lvl5pPr>
            <a:lvl6pPr lvl="5" algn="l">
              <a:lnSpc>
                <a:spcPct val="100000"/>
              </a:lnSpc>
              <a:spcBef>
                <a:spcPts val="0"/>
              </a:spcBef>
              <a:spcAft>
                <a:spcPts val="0"/>
              </a:spcAft>
              <a:buClr>
                <a:srgbClr val="B7B7B7"/>
              </a:buClr>
              <a:buSzPts val="2800"/>
              <a:buNone/>
              <a:defRPr>
                <a:solidFill>
                  <a:srgbClr val="B7B7B7"/>
                </a:solidFill>
              </a:defRPr>
            </a:lvl6pPr>
            <a:lvl7pPr lvl="6" algn="l">
              <a:lnSpc>
                <a:spcPct val="100000"/>
              </a:lnSpc>
              <a:spcBef>
                <a:spcPts val="0"/>
              </a:spcBef>
              <a:spcAft>
                <a:spcPts val="0"/>
              </a:spcAft>
              <a:buClr>
                <a:srgbClr val="B7B7B7"/>
              </a:buClr>
              <a:buSzPts val="2800"/>
              <a:buNone/>
              <a:defRPr>
                <a:solidFill>
                  <a:srgbClr val="B7B7B7"/>
                </a:solidFill>
              </a:defRPr>
            </a:lvl7pPr>
            <a:lvl8pPr lvl="7" algn="l">
              <a:lnSpc>
                <a:spcPct val="100000"/>
              </a:lnSpc>
              <a:spcBef>
                <a:spcPts val="0"/>
              </a:spcBef>
              <a:spcAft>
                <a:spcPts val="0"/>
              </a:spcAft>
              <a:buClr>
                <a:srgbClr val="B7B7B7"/>
              </a:buClr>
              <a:buSzPts val="2800"/>
              <a:buNone/>
              <a:defRPr>
                <a:solidFill>
                  <a:srgbClr val="B7B7B7"/>
                </a:solidFill>
              </a:defRPr>
            </a:lvl8pPr>
            <a:lvl9pPr lvl="8" algn="l">
              <a:lnSpc>
                <a:spcPct val="100000"/>
              </a:lnSpc>
              <a:spcBef>
                <a:spcPts val="0"/>
              </a:spcBef>
              <a:spcAft>
                <a:spcPts val="0"/>
              </a:spcAft>
              <a:buClr>
                <a:srgbClr val="B7B7B7"/>
              </a:buClr>
              <a:buSzPts val="2800"/>
              <a:buNone/>
              <a:defRPr>
                <a:solidFill>
                  <a:srgbClr val="B7B7B7"/>
                </a:solidFill>
              </a:defRPr>
            </a:lvl9pPr>
          </a:lstStyle>
          <a:p/>
        </p:txBody>
      </p:sp>
      <p:sp>
        <p:nvSpPr>
          <p:cNvPr id="36" name="Google Shape;36;p4"/>
          <p:cNvSpPr txBox="1"/>
          <p:nvPr>
            <p:ph idx="1" type="subTitle"/>
          </p:nvPr>
        </p:nvSpPr>
        <p:spPr>
          <a:xfrm>
            <a:off x="2178957" y="2185251"/>
            <a:ext cx="19959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4">
    <p:spTree>
      <p:nvGrpSpPr>
        <p:cNvPr id="37" name="Shape 37"/>
        <p:cNvGrpSpPr/>
        <p:nvPr/>
      </p:nvGrpSpPr>
      <p:grpSpPr>
        <a:xfrm>
          <a:off x="0" y="0"/>
          <a:ext cx="0" cy="0"/>
          <a:chOff x="0" y="0"/>
          <a:chExt cx="0" cy="0"/>
        </a:xfrm>
      </p:grpSpPr>
      <p:sp>
        <p:nvSpPr>
          <p:cNvPr id="38" name="Google Shape;38;p5"/>
          <p:cNvSpPr txBox="1"/>
          <p:nvPr>
            <p:ph type="ctrTitle"/>
          </p:nvPr>
        </p:nvSpPr>
        <p:spPr>
          <a:xfrm>
            <a:off x="3870900" y="376498"/>
            <a:ext cx="38673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39" name="Google Shape;39;p5"/>
          <p:cNvSpPr txBox="1"/>
          <p:nvPr>
            <p:ph idx="1" type="subTitle"/>
          </p:nvPr>
        </p:nvSpPr>
        <p:spPr>
          <a:xfrm>
            <a:off x="4754950" y="2314225"/>
            <a:ext cx="29832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1">
  <p:cSld name="CUSTOM_7_2">
    <p:spTree>
      <p:nvGrpSpPr>
        <p:cNvPr id="40" name="Shape 40"/>
        <p:cNvGrpSpPr/>
        <p:nvPr/>
      </p:nvGrpSpPr>
      <p:grpSpPr>
        <a:xfrm>
          <a:off x="0" y="0"/>
          <a:ext cx="0" cy="0"/>
          <a:chOff x="0" y="0"/>
          <a:chExt cx="0" cy="0"/>
        </a:xfrm>
      </p:grpSpPr>
      <p:sp>
        <p:nvSpPr>
          <p:cNvPr id="41" name="Google Shape;41;p6"/>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CCCC"/>
              </a:buClr>
              <a:buSzPts val="3600"/>
              <a:buNone/>
              <a:defRPr sz="3600">
                <a:solidFill>
                  <a:srgbClr val="CCCCCC"/>
                </a:solidFill>
              </a:defRPr>
            </a:lvl1pPr>
            <a:lvl2pPr lvl="1" algn="l">
              <a:lnSpc>
                <a:spcPct val="100000"/>
              </a:lnSpc>
              <a:spcBef>
                <a:spcPts val="0"/>
              </a:spcBef>
              <a:spcAft>
                <a:spcPts val="0"/>
              </a:spcAft>
              <a:buClr>
                <a:srgbClr val="CCCCCC"/>
              </a:buClr>
              <a:buSzPts val="6500"/>
              <a:buNone/>
              <a:defRPr sz="6500">
                <a:solidFill>
                  <a:srgbClr val="CCCCCC"/>
                </a:solidFill>
              </a:defRPr>
            </a:lvl2pPr>
            <a:lvl3pPr lvl="2" algn="l">
              <a:lnSpc>
                <a:spcPct val="100000"/>
              </a:lnSpc>
              <a:spcBef>
                <a:spcPts val="0"/>
              </a:spcBef>
              <a:spcAft>
                <a:spcPts val="0"/>
              </a:spcAft>
              <a:buClr>
                <a:srgbClr val="CCCCCC"/>
              </a:buClr>
              <a:buSzPts val="6500"/>
              <a:buNone/>
              <a:defRPr sz="6500">
                <a:solidFill>
                  <a:srgbClr val="CCCCCC"/>
                </a:solidFill>
              </a:defRPr>
            </a:lvl3pPr>
            <a:lvl4pPr lvl="3" algn="l">
              <a:lnSpc>
                <a:spcPct val="100000"/>
              </a:lnSpc>
              <a:spcBef>
                <a:spcPts val="0"/>
              </a:spcBef>
              <a:spcAft>
                <a:spcPts val="0"/>
              </a:spcAft>
              <a:buClr>
                <a:srgbClr val="CCCCCC"/>
              </a:buClr>
              <a:buSzPts val="6500"/>
              <a:buNone/>
              <a:defRPr sz="6500">
                <a:solidFill>
                  <a:srgbClr val="CCCCCC"/>
                </a:solidFill>
              </a:defRPr>
            </a:lvl4pPr>
            <a:lvl5pPr lvl="4" algn="l">
              <a:lnSpc>
                <a:spcPct val="100000"/>
              </a:lnSpc>
              <a:spcBef>
                <a:spcPts val="0"/>
              </a:spcBef>
              <a:spcAft>
                <a:spcPts val="0"/>
              </a:spcAft>
              <a:buClr>
                <a:srgbClr val="CCCCCC"/>
              </a:buClr>
              <a:buSzPts val="6500"/>
              <a:buNone/>
              <a:defRPr sz="6500">
                <a:solidFill>
                  <a:srgbClr val="CCCCCC"/>
                </a:solidFill>
              </a:defRPr>
            </a:lvl5pPr>
            <a:lvl6pPr lvl="5" algn="l">
              <a:lnSpc>
                <a:spcPct val="100000"/>
              </a:lnSpc>
              <a:spcBef>
                <a:spcPts val="0"/>
              </a:spcBef>
              <a:spcAft>
                <a:spcPts val="0"/>
              </a:spcAft>
              <a:buClr>
                <a:srgbClr val="CCCCCC"/>
              </a:buClr>
              <a:buSzPts val="6500"/>
              <a:buNone/>
              <a:defRPr sz="6500">
                <a:solidFill>
                  <a:srgbClr val="CCCCCC"/>
                </a:solidFill>
              </a:defRPr>
            </a:lvl6pPr>
            <a:lvl7pPr lvl="6" algn="l">
              <a:lnSpc>
                <a:spcPct val="100000"/>
              </a:lnSpc>
              <a:spcBef>
                <a:spcPts val="0"/>
              </a:spcBef>
              <a:spcAft>
                <a:spcPts val="0"/>
              </a:spcAft>
              <a:buClr>
                <a:srgbClr val="CCCCCC"/>
              </a:buClr>
              <a:buSzPts val="6500"/>
              <a:buNone/>
              <a:defRPr sz="6500">
                <a:solidFill>
                  <a:srgbClr val="CCCCCC"/>
                </a:solidFill>
              </a:defRPr>
            </a:lvl7pPr>
            <a:lvl8pPr lvl="7" algn="l">
              <a:lnSpc>
                <a:spcPct val="100000"/>
              </a:lnSpc>
              <a:spcBef>
                <a:spcPts val="0"/>
              </a:spcBef>
              <a:spcAft>
                <a:spcPts val="0"/>
              </a:spcAft>
              <a:buClr>
                <a:srgbClr val="CCCCCC"/>
              </a:buClr>
              <a:buSzPts val="6500"/>
              <a:buNone/>
              <a:defRPr sz="6500">
                <a:solidFill>
                  <a:srgbClr val="CCCCCC"/>
                </a:solidFill>
              </a:defRPr>
            </a:lvl8pPr>
            <a:lvl9pPr lvl="8" algn="l">
              <a:lnSpc>
                <a:spcPct val="100000"/>
              </a:lnSpc>
              <a:spcBef>
                <a:spcPts val="0"/>
              </a:spcBef>
              <a:spcAft>
                <a:spcPts val="0"/>
              </a:spcAft>
              <a:buClr>
                <a:srgbClr val="CCCCCC"/>
              </a:buClr>
              <a:buSzPts val="6500"/>
              <a:buNone/>
              <a:defRPr sz="6500">
                <a:solidFill>
                  <a:srgbClr val="CCCCCC"/>
                </a:solidFill>
              </a:defRPr>
            </a:lvl9pPr>
          </a:lstStyle>
          <a:p/>
        </p:txBody>
      </p:sp>
      <p:sp>
        <p:nvSpPr>
          <p:cNvPr id="42" name="Google Shape;42;p6"/>
          <p:cNvSpPr txBox="1"/>
          <p:nvPr>
            <p:ph idx="2" type="title"/>
          </p:nvPr>
        </p:nvSpPr>
        <p:spPr>
          <a:xfrm flipH="1">
            <a:off x="-746050" y="2419325"/>
            <a:ext cx="44883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CCCCCC"/>
              </a:buClr>
              <a:buSzPts val="16000"/>
              <a:buNone/>
              <a:defRPr sz="16000">
                <a:solidFill>
                  <a:srgbClr val="CCCCCC"/>
                </a:solidFill>
              </a:defRPr>
            </a:lvl1pPr>
            <a:lvl2pPr lvl="1"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2pPr>
            <a:lvl3pPr lvl="2"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3pPr>
            <a:lvl4pPr lvl="3"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4pPr>
            <a:lvl5pPr lvl="4"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5pPr>
            <a:lvl6pPr lvl="5"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6pPr>
            <a:lvl7pPr lvl="6"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7pPr>
            <a:lvl8pPr lvl="7"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8pPr>
            <a:lvl9pPr lvl="8" algn="l">
              <a:lnSpc>
                <a:spcPct val="100000"/>
              </a:lnSpc>
              <a:spcBef>
                <a:spcPts val="0"/>
              </a:spcBef>
              <a:spcAft>
                <a:spcPts val="0"/>
              </a:spcAft>
              <a:buClr>
                <a:srgbClr val="CCCCCC"/>
              </a:buClr>
              <a:buSzPts val="14000"/>
              <a:buFont typeface="Arial"/>
              <a:buNone/>
              <a:defRPr sz="14000">
                <a:solidFill>
                  <a:srgbClr val="CCCCCC"/>
                </a:solidFill>
                <a:latin typeface="Arial"/>
                <a:ea typeface="Arial"/>
                <a:cs typeface="Arial"/>
                <a:sym typeface="Arial"/>
              </a:defRPr>
            </a:lvl9pPr>
          </a:lstStyle>
          <a:p/>
        </p:txBody>
      </p:sp>
      <p:sp>
        <p:nvSpPr>
          <p:cNvPr id="43" name="Google Shape;43;p6"/>
          <p:cNvSpPr/>
          <p:nvPr/>
        </p:nvSpPr>
        <p:spPr>
          <a:xfrm>
            <a:off x="2522400" y="753125"/>
            <a:ext cx="4099200" cy="3583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subtitle">
  <p:cSld name="CUSTOM_15">
    <p:spTree>
      <p:nvGrpSpPr>
        <p:cNvPr id="44" name="Shape 44"/>
        <p:cNvGrpSpPr/>
        <p:nvPr/>
      </p:nvGrpSpPr>
      <p:grpSpPr>
        <a:xfrm>
          <a:off x="0" y="0"/>
          <a:ext cx="0" cy="0"/>
          <a:chOff x="0" y="0"/>
          <a:chExt cx="0" cy="0"/>
        </a:xfrm>
      </p:grpSpPr>
      <p:sp>
        <p:nvSpPr>
          <p:cNvPr id="45" name="Google Shape;45;p7"/>
          <p:cNvSpPr txBox="1"/>
          <p:nvPr>
            <p:ph idx="1" type="subTitle"/>
          </p:nvPr>
        </p:nvSpPr>
        <p:spPr>
          <a:xfrm>
            <a:off x="3531568" y="3311625"/>
            <a:ext cx="49818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CCCCCC"/>
              </a:buClr>
              <a:buSzPts val="1000"/>
              <a:buNone/>
              <a:defRPr sz="1000">
                <a:solidFill>
                  <a:srgbClr val="CCCCCC"/>
                </a:solidFill>
              </a:defRPr>
            </a:lvl1pPr>
            <a:lvl2pPr lvl="1" algn="r">
              <a:lnSpc>
                <a:spcPct val="100000"/>
              </a:lnSpc>
              <a:spcBef>
                <a:spcPts val="0"/>
              </a:spcBef>
              <a:spcAft>
                <a:spcPts val="0"/>
              </a:spcAft>
              <a:buClr>
                <a:srgbClr val="CCCCCC"/>
              </a:buClr>
              <a:buSzPts val="1000"/>
              <a:buNone/>
              <a:defRPr sz="1000">
                <a:solidFill>
                  <a:srgbClr val="CCCCCC"/>
                </a:solidFill>
              </a:defRPr>
            </a:lvl2pPr>
            <a:lvl3pPr lvl="2" algn="r">
              <a:lnSpc>
                <a:spcPct val="100000"/>
              </a:lnSpc>
              <a:spcBef>
                <a:spcPts val="0"/>
              </a:spcBef>
              <a:spcAft>
                <a:spcPts val="0"/>
              </a:spcAft>
              <a:buClr>
                <a:srgbClr val="CCCCCC"/>
              </a:buClr>
              <a:buSzPts val="1000"/>
              <a:buNone/>
              <a:defRPr sz="1000">
                <a:solidFill>
                  <a:srgbClr val="CCCCCC"/>
                </a:solidFill>
              </a:defRPr>
            </a:lvl3pPr>
            <a:lvl4pPr lvl="3" algn="r">
              <a:lnSpc>
                <a:spcPct val="100000"/>
              </a:lnSpc>
              <a:spcBef>
                <a:spcPts val="0"/>
              </a:spcBef>
              <a:spcAft>
                <a:spcPts val="0"/>
              </a:spcAft>
              <a:buClr>
                <a:srgbClr val="CCCCCC"/>
              </a:buClr>
              <a:buSzPts val="1000"/>
              <a:buNone/>
              <a:defRPr sz="1000">
                <a:solidFill>
                  <a:srgbClr val="CCCCCC"/>
                </a:solidFill>
              </a:defRPr>
            </a:lvl4pPr>
            <a:lvl5pPr lvl="4" algn="r">
              <a:lnSpc>
                <a:spcPct val="100000"/>
              </a:lnSpc>
              <a:spcBef>
                <a:spcPts val="0"/>
              </a:spcBef>
              <a:spcAft>
                <a:spcPts val="0"/>
              </a:spcAft>
              <a:buClr>
                <a:srgbClr val="CCCCCC"/>
              </a:buClr>
              <a:buSzPts val="1000"/>
              <a:buNone/>
              <a:defRPr sz="1000">
                <a:solidFill>
                  <a:srgbClr val="CCCCCC"/>
                </a:solidFill>
              </a:defRPr>
            </a:lvl5pPr>
            <a:lvl6pPr lvl="5" algn="r">
              <a:lnSpc>
                <a:spcPct val="100000"/>
              </a:lnSpc>
              <a:spcBef>
                <a:spcPts val="0"/>
              </a:spcBef>
              <a:spcAft>
                <a:spcPts val="0"/>
              </a:spcAft>
              <a:buClr>
                <a:srgbClr val="CCCCCC"/>
              </a:buClr>
              <a:buSzPts val="1000"/>
              <a:buNone/>
              <a:defRPr sz="1000">
                <a:solidFill>
                  <a:srgbClr val="CCCCCC"/>
                </a:solidFill>
              </a:defRPr>
            </a:lvl6pPr>
            <a:lvl7pPr lvl="6" algn="r">
              <a:lnSpc>
                <a:spcPct val="100000"/>
              </a:lnSpc>
              <a:spcBef>
                <a:spcPts val="0"/>
              </a:spcBef>
              <a:spcAft>
                <a:spcPts val="0"/>
              </a:spcAft>
              <a:buClr>
                <a:srgbClr val="CCCCCC"/>
              </a:buClr>
              <a:buSzPts val="1000"/>
              <a:buNone/>
              <a:defRPr sz="1000">
                <a:solidFill>
                  <a:srgbClr val="CCCCCC"/>
                </a:solidFill>
              </a:defRPr>
            </a:lvl7pPr>
            <a:lvl8pPr lvl="7" algn="r">
              <a:lnSpc>
                <a:spcPct val="100000"/>
              </a:lnSpc>
              <a:spcBef>
                <a:spcPts val="0"/>
              </a:spcBef>
              <a:spcAft>
                <a:spcPts val="0"/>
              </a:spcAft>
              <a:buClr>
                <a:srgbClr val="CCCCCC"/>
              </a:buClr>
              <a:buSzPts val="1000"/>
              <a:buNone/>
              <a:defRPr sz="1000">
                <a:solidFill>
                  <a:srgbClr val="CCCCCC"/>
                </a:solidFill>
              </a:defRPr>
            </a:lvl8pPr>
            <a:lvl9pPr lvl="8" algn="r">
              <a:lnSpc>
                <a:spcPct val="100000"/>
              </a:lnSpc>
              <a:spcBef>
                <a:spcPts val="0"/>
              </a:spcBef>
              <a:spcAft>
                <a:spcPts val="0"/>
              </a:spcAft>
              <a:buClr>
                <a:srgbClr val="CCCCCC"/>
              </a:buClr>
              <a:buSzPts val="1000"/>
              <a:buNone/>
              <a:defRPr sz="1000">
                <a:solidFill>
                  <a:srgbClr val="CCCCCC"/>
                </a:solidFill>
              </a:defRPr>
            </a:lvl9pPr>
          </a:lstStyle>
          <a:p/>
        </p:txBody>
      </p:sp>
      <p:sp>
        <p:nvSpPr>
          <p:cNvPr id="46" name="Google Shape;46;p7"/>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16">
    <p:spTree>
      <p:nvGrpSpPr>
        <p:cNvPr id="47" name="Shape 47"/>
        <p:cNvGrpSpPr/>
        <p:nvPr/>
      </p:nvGrpSpPr>
      <p:grpSpPr>
        <a:xfrm>
          <a:off x="0" y="0"/>
          <a:ext cx="0" cy="0"/>
          <a:chOff x="0" y="0"/>
          <a:chExt cx="0" cy="0"/>
        </a:xfrm>
      </p:grpSpPr>
      <p:sp>
        <p:nvSpPr>
          <p:cNvPr id="48" name="Google Shape;48;p8"/>
          <p:cNvSpPr txBox="1"/>
          <p:nvPr>
            <p:ph idx="1" type="subTitle"/>
          </p:nvPr>
        </p:nvSpPr>
        <p:spPr>
          <a:xfrm>
            <a:off x="934666" y="2394325"/>
            <a:ext cx="2877300" cy="29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1200"/>
              <a:buNone/>
              <a:defRPr sz="2800">
                <a:solidFill>
                  <a:srgbClr val="B7B7B7"/>
                </a:solidFill>
                <a:latin typeface="Arial"/>
                <a:ea typeface="Arial"/>
                <a:cs typeface="Arial"/>
                <a:sym typeface="Arial"/>
              </a:defRPr>
            </a:lvl1pPr>
            <a:lvl2pPr lvl="1" algn="l">
              <a:lnSpc>
                <a:spcPct val="115000"/>
              </a:lnSpc>
              <a:spcBef>
                <a:spcPts val="1600"/>
              </a:spcBef>
              <a:spcAft>
                <a:spcPts val="0"/>
              </a:spcAft>
              <a:buSzPts val="1200"/>
              <a:buNone/>
              <a:defRPr>
                <a:solidFill>
                  <a:srgbClr val="B7B7B7"/>
                </a:solidFill>
                <a:latin typeface="Arial"/>
                <a:ea typeface="Arial"/>
                <a:cs typeface="Arial"/>
                <a:sym typeface="Arial"/>
              </a:defRPr>
            </a:lvl2pPr>
            <a:lvl3pPr lvl="2" algn="l">
              <a:lnSpc>
                <a:spcPct val="115000"/>
              </a:lnSpc>
              <a:spcBef>
                <a:spcPts val="1600"/>
              </a:spcBef>
              <a:spcAft>
                <a:spcPts val="0"/>
              </a:spcAft>
              <a:buSzPts val="1200"/>
              <a:buNone/>
              <a:defRPr>
                <a:solidFill>
                  <a:srgbClr val="B7B7B7"/>
                </a:solidFill>
                <a:latin typeface="Arial"/>
                <a:ea typeface="Arial"/>
                <a:cs typeface="Arial"/>
                <a:sym typeface="Arial"/>
              </a:defRPr>
            </a:lvl3pPr>
            <a:lvl4pPr lvl="3" algn="l">
              <a:lnSpc>
                <a:spcPct val="115000"/>
              </a:lnSpc>
              <a:spcBef>
                <a:spcPts val="1600"/>
              </a:spcBef>
              <a:spcAft>
                <a:spcPts val="0"/>
              </a:spcAft>
              <a:buSzPts val="1200"/>
              <a:buNone/>
              <a:defRPr>
                <a:solidFill>
                  <a:srgbClr val="B7B7B7"/>
                </a:solidFill>
                <a:latin typeface="Arial"/>
                <a:ea typeface="Arial"/>
                <a:cs typeface="Arial"/>
                <a:sym typeface="Arial"/>
              </a:defRPr>
            </a:lvl4pPr>
            <a:lvl5pPr lvl="4" algn="l">
              <a:lnSpc>
                <a:spcPct val="115000"/>
              </a:lnSpc>
              <a:spcBef>
                <a:spcPts val="1600"/>
              </a:spcBef>
              <a:spcAft>
                <a:spcPts val="0"/>
              </a:spcAft>
              <a:buSzPts val="1200"/>
              <a:buNone/>
              <a:defRPr>
                <a:solidFill>
                  <a:srgbClr val="B7B7B7"/>
                </a:solidFill>
                <a:latin typeface="Arial"/>
                <a:ea typeface="Arial"/>
                <a:cs typeface="Arial"/>
                <a:sym typeface="Arial"/>
              </a:defRPr>
            </a:lvl5pPr>
            <a:lvl6pPr lvl="5" algn="l">
              <a:lnSpc>
                <a:spcPct val="115000"/>
              </a:lnSpc>
              <a:spcBef>
                <a:spcPts val="1600"/>
              </a:spcBef>
              <a:spcAft>
                <a:spcPts val="0"/>
              </a:spcAft>
              <a:buSzPts val="1200"/>
              <a:buNone/>
              <a:defRPr>
                <a:solidFill>
                  <a:srgbClr val="B7B7B7"/>
                </a:solidFill>
                <a:latin typeface="Arial"/>
                <a:ea typeface="Arial"/>
                <a:cs typeface="Arial"/>
                <a:sym typeface="Arial"/>
              </a:defRPr>
            </a:lvl6pPr>
            <a:lvl7pPr lvl="6" algn="l">
              <a:lnSpc>
                <a:spcPct val="115000"/>
              </a:lnSpc>
              <a:spcBef>
                <a:spcPts val="1600"/>
              </a:spcBef>
              <a:spcAft>
                <a:spcPts val="0"/>
              </a:spcAft>
              <a:buSzPts val="1200"/>
              <a:buNone/>
              <a:defRPr>
                <a:solidFill>
                  <a:srgbClr val="B7B7B7"/>
                </a:solidFill>
                <a:latin typeface="Arial"/>
                <a:ea typeface="Arial"/>
                <a:cs typeface="Arial"/>
                <a:sym typeface="Arial"/>
              </a:defRPr>
            </a:lvl7pPr>
            <a:lvl8pPr lvl="7" algn="l">
              <a:lnSpc>
                <a:spcPct val="115000"/>
              </a:lnSpc>
              <a:spcBef>
                <a:spcPts val="1600"/>
              </a:spcBef>
              <a:spcAft>
                <a:spcPts val="0"/>
              </a:spcAft>
              <a:buSzPts val="1200"/>
              <a:buNone/>
              <a:defRPr>
                <a:solidFill>
                  <a:srgbClr val="B7B7B7"/>
                </a:solidFill>
                <a:latin typeface="Arial"/>
                <a:ea typeface="Arial"/>
                <a:cs typeface="Arial"/>
                <a:sym typeface="Arial"/>
              </a:defRPr>
            </a:lvl8pPr>
            <a:lvl9pPr lvl="8" algn="l">
              <a:lnSpc>
                <a:spcPct val="115000"/>
              </a:lnSpc>
              <a:spcBef>
                <a:spcPts val="1600"/>
              </a:spcBef>
              <a:spcAft>
                <a:spcPts val="1600"/>
              </a:spcAft>
              <a:buSzPts val="1200"/>
              <a:buNone/>
              <a:defRPr>
                <a:solidFill>
                  <a:srgbClr val="B7B7B7"/>
                </a:solidFill>
                <a:latin typeface="Arial"/>
                <a:ea typeface="Arial"/>
                <a:cs typeface="Arial"/>
                <a:sym typeface="Arial"/>
              </a:defRPr>
            </a:lvl9pPr>
          </a:lstStyle>
          <a:p/>
        </p:txBody>
      </p:sp>
      <p:sp>
        <p:nvSpPr>
          <p:cNvPr id="49" name="Google Shape;49;p8"/>
          <p:cNvSpPr txBox="1"/>
          <p:nvPr>
            <p:ph idx="2" type="subTitle"/>
          </p:nvPr>
        </p:nvSpPr>
        <p:spPr>
          <a:xfrm>
            <a:off x="934666" y="2571750"/>
            <a:ext cx="28773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solidFill>
                  <a:srgbClr val="B7B7B7"/>
                </a:solidFill>
              </a:defRPr>
            </a:lvl1pPr>
            <a:lvl2pPr lvl="1" algn="l">
              <a:lnSpc>
                <a:spcPct val="115000"/>
              </a:lnSpc>
              <a:spcBef>
                <a:spcPts val="1600"/>
              </a:spcBef>
              <a:spcAft>
                <a:spcPts val="0"/>
              </a:spcAft>
              <a:buSzPts val="1200"/>
              <a:buNone/>
              <a:defRPr>
                <a:solidFill>
                  <a:srgbClr val="B7B7B7"/>
                </a:solidFill>
              </a:defRPr>
            </a:lvl2pPr>
            <a:lvl3pPr lvl="2" algn="l">
              <a:lnSpc>
                <a:spcPct val="115000"/>
              </a:lnSpc>
              <a:spcBef>
                <a:spcPts val="1600"/>
              </a:spcBef>
              <a:spcAft>
                <a:spcPts val="0"/>
              </a:spcAft>
              <a:buSzPts val="1200"/>
              <a:buNone/>
              <a:defRPr>
                <a:solidFill>
                  <a:srgbClr val="B7B7B7"/>
                </a:solidFill>
              </a:defRPr>
            </a:lvl3pPr>
            <a:lvl4pPr lvl="3" algn="l">
              <a:lnSpc>
                <a:spcPct val="115000"/>
              </a:lnSpc>
              <a:spcBef>
                <a:spcPts val="1600"/>
              </a:spcBef>
              <a:spcAft>
                <a:spcPts val="0"/>
              </a:spcAft>
              <a:buSzPts val="1200"/>
              <a:buNone/>
              <a:defRPr>
                <a:solidFill>
                  <a:srgbClr val="B7B7B7"/>
                </a:solidFill>
              </a:defRPr>
            </a:lvl4pPr>
            <a:lvl5pPr lvl="4" algn="l">
              <a:lnSpc>
                <a:spcPct val="115000"/>
              </a:lnSpc>
              <a:spcBef>
                <a:spcPts val="1600"/>
              </a:spcBef>
              <a:spcAft>
                <a:spcPts val="0"/>
              </a:spcAft>
              <a:buSzPts val="1200"/>
              <a:buNone/>
              <a:defRPr>
                <a:solidFill>
                  <a:srgbClr val="B7B7B7"/>
                </a:solidFill>
              </a:defRPr>
            </a:lvl5pPr>
            <a:lvl6pPr lvl="5" algn="l">
              <a:lnSpc>
                <a:spcPct val="115000"/>
              </a:lnSpc>
              <a:spcBef>
                <a:spcPts val="1600"/>
              </a:spcBef>
              <a:spcAft>
                <a:spcPts val="0"/>
              </a:spcAft>
              <a:buSzPts val="1200"/>
              <a:buNone/>
              <a:defRPr>
                <a:solidFill>
                  <a:srgbClr val="B7B7B7"/>
                </a:solidFill>
              </a:defRPr>
            </a:lvl6pPr>
            <a:lvl7pPr lvl="6" algn="l">
              <a:lnSpc>
                <a:spcPct val="115000"/>
              </a:lnSpc>
              <a:spcBef>
                <a:spcPts val="1600"/>
              </a:spcBef>
              <a:spcAft>
                <a:spcPts val="0"/>
              </a:spcAft>
              <a:buSzPts val="1200"/>
              <a:buNone/>
              <a:defRPr>
                <a:solidFill>
                  <a:srgbClr val="B7B7B7"/>
                </a:solidFill>
              </a:defRPr>
            </a:lvl7pPr>
            <a:lvl8pPr lvl="7" algn="l">
              <a:lnSpc>
                <a:spcPct val="115000"/>
              </a:lnSpc>
              <a:spcBef>
                <a:spcPts val="1600"/>
              </a:spcBef>
              <a:spcAft>
                <a:spcPts val="0"/>
              </a:spcAft>
              <a:buSzPts val="1200"/>
              <a:buNone/>
              <a:defRPr>
                <a:solidFill>
                  <a:srgbClr val="B7B7B7"/>
                </a:solidFill>
              </a:defRPr>
            </a:lvl8pPr>
            <a:lvl9pPr lvl="8" algn="l">
              <a:lnSpc>
                <a:spcPct val="115000"/>
              </a:lnSpc>
              <a:spcBef>
                <a:spcPts val="1600"/>
              </a:spcBef>
              <a:spcAft>
                <a:spcPts val="1600"/>
              </a:spcAft>
              <a:buSzPts val="1200"/>
              <a:buNone/>
              <a:defRPr>
                <a:solidFill>
                  <a:srgbClr val="B7B7B7"/>
                </a:solidFill>
              </a:defRPr>
            </a:lvl9pPr>
          </a:lstStyle>
          <a:p/>
        </p:txBody>
      </p:sp>
      <p:sp>
        <p:nvSpPr>
          <p:cNvPr id="50" name="Google Shape;50;p8"/>
          <p:cNvSpPr txBox="1"/>
          <p:nvPr>
            <p:ph idx="3" type="subTitle"/>
          </p:nvPr>
        </p:nvSpPr>
        <p:spPr>
          <a:xfrm>
            <a:off x="5371290" y="2394325"/>
            <a:ext cx="2877300" cy="29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1200"/>
              <a:buNone/>
              <a:defRPr sz="2800">
                <a:latin typeface="Arial"/>
                <a:ea typeface="Arial"/>
                <a:cs typeface="Arial"/>
                <a:sym typeface="Arial"/>
              </a:defRPr>
            </a:lvl1pPr>
            <a:lvl2pPr lvl="1" algn="l">
              <a:lnSpc>
                <a:spcPct val="115000"/>
              </a:lnSpc>
              <a:spcBef>
                <a:spcPts val="1600"/>
              </a:spcBef>
              <a:spcAft>
                <a:spcPts val="0"/>
              </a:spcAft>
              <a:buSzPts val="1200"/>
              <a:buNone/>
              <a:defRPr>
                <a:latin typeface="Arial"/>
                <a:ea typeface="Arial"/>
                <a:cs typeface="Arial"/>
                <a:sym typeface="Arial"/>
              </a:defRPr>
            </a:lvl2pPr>
            <a:lvl3pPr lvl="2" algn="l">
              <a:lnSpc>
                <a:spcPct val="115000"/>
              </a:lnSpc>
              <a:spcBef>
                <a:spcPts val="1600"/>
              </a:spcBef>
              <a:spcAft>
                <a:spcPts val="0"/>
              </a:spcAft>
              <a:buSzPts val="1200"/>
              <a:buNone/>
              <a:defRPr>
                <a:latin typeface="Arial"/>
                <a:ea typeface="Arial"/>
                <a:cs typeface="Arial"/>
                <a:sym typeface="Arial"/>
              </a:defRPr>
            </a:lvl3pPr>
            <a:lvl4pPr lvl="3" algn="l">
              <a:lnSpc>
                <a:spcPct val="115000"/>
              </a:lnSpc>
              <a:spcBef>
                <a:spcPts val="1600"/>
              </a:spcBef>
              <a:spcAft>
                <a:spcPts val="0"/>
              </a:spcAft>
              <a:buSzPts val="1200"/>
              <a:buNone/>
              <a:defRPr>
                <a:latin typeface="Arial"/>
                <a:ea typeface="Arial"/>
                <a:cs typeface="Arial"/>
                <a:sym typeface="Arial"/>
              </a:defRPr>
            </a:lvl4pPr>
            <a:lvl5pPr lvl="4" algn="l">
              <a:lnSpc>
                <a:spcPct val="115000"/>
              </a:lnSpc>
              <a:spcBef>
                <a:spcPts val="1600"/>
              </a:spcBef>
              <a:spcAft>
                <a:spcPts val="0"/>
              </a:spcAft>
              <a:buSzPts val="1200"/>
              <a:buNone/>
              <a:defRPr>
                <a:latin typeface="Arial"/>
                <a:ea typeface="Arial"/>
                <a:cs typeface="Arial"/>
                <a:sym typeface="Arial"/>
              </a:defRPr>
            </a:lvl5pPr>
            <a:lvl6pPr lvl="5" algn="l">
              <a:lnSpc>
                <a:spcPct val="115000"/>
              </a:lnSpc>
              <a:spcBef>
                <a:spcPts val="1600"/>
              </a:spcBef>
              <a:spcAft>
                <a:spcPts val="0"/>
              </a:spcAft>
              <a:buSzPts val="1200"/>
              <a:buNone/>
              <a:defRPr>
                <a:latin typeface="Arial"/>
                <a:ea typeface="Arial"/>
                <a:cs typeface="Arial"/>
                <a:sym typeface="Arial"/>
              </a:defRPr>
            </a:lvl6pPr>
            <a:lvl7pPr lvl="6" algn="l">
              <a:lnSpc>
                <a:spcPct val="115000"/>
              </a:lnSpc>
              <a:spcBef>
                <a:spcPts val="1600"/>
              </a:spcBef>
              <a:spcAft>
                <a:spcPts val="0"/>
              </a:spcAft>
              <a:buSzPts val="1200"/>
              <a:buNone/>
              <a:defRPr>
                <a:latin typeface="Arial"/>
                <a:ea typeface="Arial"/>
                <a:cs typeface="Arial"/>
                <a:sym typeface="Arial"/>
              </a:defRPr>
            </a:lvl7pPr>
            <a:lvl8pPr lvl="7" algn="l">
              <a:lnSpc>
                <a:spcPct val="115000"/>
              </a:lnSpc>
              <a:spcBef>
                <a:spcPts val="1600"/>
              </a:spcBef>
              <a:spcAft>
                <a:spcPts val="0"/>
              </a:spcAft>
              <a:buSzPts val="1200"/>
              <a:buNone/>
              <a:defRPr>
                <a:latin typeface="Arial"/>
                <a:ea typeface="Arial"/>
                <a:cs typeface="Arial"/>
                <a:sym typeface="Arial"/>
              </a:defRPr>
            </a:lvl8pPr>
            <a:lvl9pPr lvl="8" algn="l">
              <a:lnSpc>
                <a:spcPct val="115000"/>
              </a:lnSpc>
              <a:spcBef>
                <a:spcPts val="1600"/>
              </a:spcBef>
              <a:spcAft>
                <a:spcPts val="1600"/>
              </a:spcAft>
              <a:buSzPts val="1200"/>
              <a:buNone/>
              <a:defRPr>
                <a:latin typeface="Arial"/>
                <a:ea typeface="Arial"/>
                <a:cs typeface="Arial"/>
                <a:sym typeface="Arial"/>
              </a:defRPr>
            </a:lvl9pPr>
          </a:lstStyle>
          <a:p/>
        </p:txBody>
      </p:sp>
      <p:sp>
        <p:nvSpPr>
          <p:cNvPr id="51" name="Google Shape;51;p8"/>
          <p:cNvSpPr txBox="1"/>
          <p:nvPr>
            <p:ph idx="4" type="subTitle"/>
          </p:nvPr>
        </p:nvSpPr>
        <p:spPr>
          <a:xfrm>
            <a:off x="5371290" y="2571750"/>
            <a:ext cx="28773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1">
  <p:cSld name="CUSTOM_17">
    <p:spTree>
      <p:nvGrpSpPr>
        <p:cNvPr id="52" name="Shape 52"/>
        <p:cNvGrpSpPr/>
        <p:nvPr/>
      </p:nvGrpSpPr>
      <p:grpSpPr>
        <a:xfrm>
          <a:off x="0" y="0"/>
          <a:ext cx="0" cy="0"/>
          <a:chOff x="0" y="0"/>
          <a:chExt cx="0" cy="0"/>
        </a:xfrm>
      </p:grpSpPr>
      <p:sp>
        <p:nvSpPr>
          <p:cNvPr id="53" name="Google Shape;53;p9"/>
          <p:cNvSpPr txBox="1"/>
          <p:nvPr>
            <p:ph type="ctrTitle"/>
          </p:nvPr>
        </p:nvSpPr>
        <p:spPr>
          <a:xfrm>
            <a:off x="4255475" y="425635"/>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4" name="Google Shape;54;p9"/>
          <p:cNvSpPr txBox="1"/>
          <p:nvPr>
            <p:ph idx="1" type="subTitle"/>
          </p:nvPr>
        </p:nvSpPr>
        <p:spPr>
          <a:xfrm>
            <a:off x="4255475" y="961206"/>
            <a:ext cx="18813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5" name="Google Shape;55;p9"/>
          <p:cNvSpPr txBox="1"/>
          <p:nvPr>
            <p:ph idx="2" type="ctrTitle"/>
          </p:nvPr>
        </p:nvSpPr>
        <p:spPr>
          <a:xfrm>
            <a:off x="6084275" y="1847944"/>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6" name="Google Shape;56;p9"/>
          <p:cNvSpPr txBox="1"/>
          <p:nvPr>
            <p:ph idx="3" type="subTitle"/>
          </p:nvPr>
        </p:nvSpPr>
        <p:spPr>
          <a:xfrm>
            <a:off x="6084275" y="2383516"/>
            <a:ext cx="18813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7" name="Google Shape;57;p9"/>
          <p:cNvSpPr txBox="1"/>
          <p:nvPr>
            <p:ph idx="4" type="ctrTitle"/>
          </p:nvPr>
        </p:nvSpPr>
        <p:spPr>
          <a:xfrm>
            <a:off x="723600" y="470625"/>
            <a:ext cx="2593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8" name="Google Shape;58;p9"/>
          <p:cNvSpPr txBox="1"/>
          <p:nvPr>
            <p:ph idx="5" type="ctrTitle"/>
          </p:nvPr>
        </p:nvSpPr>
        <p:spPr>
          <a:xfrm>
            <a:off x="1178425" y="1848588"/>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59" name="Google Shape;59;p9"/>
          <p:cNvSpPr txBox="1"/>
          <p:nvPr>
            <p:ph idx="6" type="subTitle"/>
          </p:nvPr>
        </p:nvSpPr>
        <p:spPr>
          <a:xfrm>
            <a:off x="1217925" y="2384159"/>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60" name="Google Shape;60;p9"/>
          <p:cNvSpPr txBox="1"/>
          <p:nvPr>
            <p:ph idx="7" type="ctrTitle"/>
          </p:nvPr>
        </p:nvSpPr>
        <p:spPr>
          <a:xfrm>
            <a:off x="3007225" y="3270898"/>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61" name="Google Shape;61;p9"/>
          <p:cNvSpPr txBox="1"/>
          <p:nvPr>
            <p:ph idx="8" type="subTitle"/>
          </p:nvPr>
        </p:nvSpPr>
        <p:spPr>
          <a:xfrm>
            <a:off x="3046725" y="3806469"/>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62" name="Google Shape;62;p9"/>
          <p:cNvSpPr/>
          <p:nvPr/>
        </p:nvSpPr>
        <p:spPr>
          <a:xfrm>
            <a:off x="3369388" y="-83450"/>
            <a:ext cx="667500" cy="3019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9"/>
          <p:cNvSpPr/>
          <p:nvPr/>
        </p:nvSpPr>
        <p:spPr>
          <a:xfrm>
            <a:off x="5190088" y="2106525"/>
            <a:ext cx="667500" cy="311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s 2">
  <p:cSld name="TITLE_ONLY_3">
    <p:spTree>
      <p:nvGrpSpPr>
        <p:cNvPr id="64" name="Shape 64"/>
        <p:cNvGrpSpPr/>
        <p:nvPr/>
      </p:nvGrpSpPr>
      <p:grpSpPr>
        <a:xfrm>
          <a:off x="0" y="0"/>
          <a:ext cx="0" cy="0"/>
          <a:chOff x="0" y="0"/>
          <a:chExt cx="0" cy="0"/>
        </a:xfrm>
      </p:grpSpPr>
      <p:sp>
        <p:nvSpPr>
          <p:cNvPr id="65" name="Google Shape;65;p10"/>
          <p:cNvSpPr txBox="1"/>
          <p:nvPr>
            <p:ph type="ctrTitle"/>
          </p:nvPr>
        </p:nvSpPr>
        <p:spPr>
          <a:xfrm>
            <a:off x="-539012" y="2132593"/>
            <a:ext cx="4567800" cy="94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66" name="Google Shape;66;p10"/>
          <p:cNvSpPr txBox="1"/>
          <p:nvPr>
            <p:ph idx="1" type="subTitle"/>
          </p:nvPr>
        </p:nvSpPr>
        <p:spPr>
          <a:xfrm>
            <a:off x="1231588" y="3202043"/>
            <a:ext cx="2797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67" name="Google Shape;67;p10"/>
          <p:cNvSpPr txBox="1"/>
          <p:nvPr>
            <p:ph idx="2" type="subTitle"/>
          </p:nvPr>
        </p:nvSpPr>
        <p:spPr>
          <a:xfrm>
            <a:off x="5115470" y="3202043"/>
            <a:ext cx="2797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68" name="Google Shape;68;p10"/>
          <p:cNvSpPr txBox="1"/>
          <p:nvPr>
            <p:ph idx="3" type="ctrTitle"/>
          </p:nvPr>
        </p:nvSpPr>
        <p:spPr>
          <a:xfrm>
            <a:off x="5115470" y="2132593"/>
            <a:ext cx="4587300" cy="94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hyperlink" Target="https://github.com/abhinav-sharma-6167/DS-Python-Project/blob/main/Python%20Project%20-%20Melbourne%20Housing%20Analysis.ipynb" TargetMode="External"/><Relationship Id="rId6" Type="http://schemas.openxmlformats.org/officeDocument/2006/relationships/image" Target="../media/image34.png"/><Relationship Id="rId7" Type="http://schemas.openxmlformats.org/officeDocument/2006/relationships/hyperlink" Target="https://www.kaggle.com/anthonypino/melbourne-housing-market" TargetMode="External"/><Relationship Id="rId8"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5"/>
          <p:cNvSpPr/>
          <p:nvPr/>
        </p:nvSpPr>
        <p:spPr>
          <a:xfrm rot="10800000">
            <a:off x="7782000" y="367900"/>
            <a:ext cx="952500" cy="826275"/>
          </a:xfrm>
          <a:custGeom>
            <a:rect b="b" l="l" r="r" t="t"/>
            <a:pathLst>
              <a:path extrusionOk="0" h="33051" w="38100">
                <a:moveTo>
                  <a:pt x="0" y="0"/>
                </a:moveTo>
                <a:lnTo>
                  <a:pt x="0" y="33051"/>
                </a:lnTo>
                <a:lnTo>
                  <a:pt x="38100" y="33051"/>
                </a:lnTo>
              </a:path>
            </a:pathLst>
          </a:custGeom>
          <a:noFill/>
          <a:ln cap="flat" cmpd="sng" w="9525">
            <a:solidFill>
              <a:srgbClr val="FFFFFF"/>
            </a:solidFill>
            <a:prstDash val="solid"/>
            <a:round/>
            <a:headEnd len="sm" w="sm" type="none"/>
            <a:tailEnd len="sm" w="sm" type="none"/>
          </a:ln>
        </p:spPr>
      </p:sp>
      <p:sp>
        <p:nvSpPr>
          <p:cNvPr id="137" name="Google Shape;137;p25"/>
          <p:cNvSpPr/>
          <p:nvPr/>
        </p:nvSpPr>
        <p:spPr>
          <a:xfrm>
            <a:off x="381075" y="3949313"/>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sm" w="sm" type="none"/>
            <a:tailEnd len="sm" w="sm" type="none"/>
          </a:ln>
        </p:spPr>
      </p:sp>
      <p:sp>
        <p:nvSpPr>
          <p:cNvPr id="138" name="Google Shape;138;p25"/>
          <p:cNvSpPr txBox="1"/>
          <p:nvPr>
            <p:ph idx="1" type="subTitle"/>
          </p:nvPr>
        </p:nvSpPr>
        <p:spPr>
          <a:xfrm>
            <a:off x="1907850" y="3252400"/>
            <a:ext cx="5328300" cy="107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s"/>
              <a:t>By: Abhinav Sharma, Jesper Li, Prashanti Kodi &amp; Mervyn Giritharan</a:t>
            </a:r>
            <a:endParaRPr/>
          </a:p>
          <a:p>
            <a:pPr indent="0" lvl="0" marL="0" rtl="0" algn="ctr">
              <a:lnSpc>
                <a:spcPct val="100000"/>
              </a:lnSpc>
              <a:spcBef>
                <a:spcPts val="0"/>
              </a:spcBef>
              <a:spcAft>
                <a:spcPts val="0"/>
              </a:spcAft>
              <a:buSzPts val="1200"/>
              <a:buNone/>
            </a:pPr>
            <a:r>
              <a:rPr lang="es"/>
              <a:t>[Group 16]</a:t>
            </a:r>
            <a:endParaRPr/>
          </a:p>
        </p:txBody>
      </p:sp>
      <p:sp>
        <p:nvSpPr>
          <p:cNvPr id="139" name="Google Shape;139;p25"/>
          <p:cNvSpPr txBox="1"/>
          <p:nvPr>
            <p:ph type="ctrTitle"/>
          </p:nvPr>
        </p:nvSpPr>
        <p:spPr>
          <a:xfrm>
            <a:off x="1931100" y="1084150"/>
            <a:ext cx="5281800" cy="244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s">
                <a:solidFill>
                  <a:srgbClr val="F3F3F3"/>
                </a:solidFill>
              </a:rPr>
              <a:t>Melbourne Housing Analysis</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4"/>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s">
                <a:solidFill>
                  <a:srgbClr val="F3F3F3"/>
                </a:solidFill>
              </a:rPr>
              <a:t>Exploratory Data</a:t>
            </a:r>
            <a:endParaRPr>
              <a:solidFill>
                <a:srgbClr val="F3F3F3"/>
              </a:solidFill>
            </a:endParaRPr>
          </a:p>
          <a:p>
            <a:pPr indent="0" lvl="0" marL="0" rtl="0" algn="l">
              <a:lnSpc>
                <a:spcPct val="100000"/>
              </a:lnSpc>
              <a:spcBef>
                <a:spcPts val="0"/>
              </a:spcBef>
              <a:spcAft>
                <a:spcPts val="0"/>
              </a:spcAft>
              <a:buSzPts val="3600"/>
              <a:buNone/>
            </a:pPr>
            <a:r>
              <a:rPr lang="es">
                <a:solidFill>
                  <a:srgbClr val="F3F3F3"/>
                </a:solidFill>
              </a:rPr>
              <a:t>Analysis</a:t>
            </a:r>
            <a:endParaRPr>
              <a:solidFill>
                <a:srgbClr val="F3F3F3"/>
              </a:solidFill>
            </a:endParaRPr>
          </a:p>
        </p:txBody>
      </p:sp>
      <p:sp>
        <p:nvSpPr>
          <p:cNvPr id="225" name="Google Shape;225;p34"/>
          <p:cNvSpPr txBox="1"/>
          <p:nvPr>
            <p:ph idx="2" type="title"/>
          </p:nvPr>
        </p:nvSpPr>
        <p:spPr>
          <a:xfrm flipH="1">
            <a:off x="-517450" y="2419325"/>
            <a:ext cx="44883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s">
                <a:solidFill>
                  <a:srgbClr val="F3F3F3"/>
                </a:solidFill>
              </a:rPr>
              <a:t>03</a:t>
            </a:r>
            <a:endParaRPr>
              <a:solidFill>
                <a:srgbClr val="F3F3F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5"/>
          <p:cNvPicPr preferRelativeResize="0"/>
          <p:nvPr/>
        </p:nvPicPr>
        <p:blipFill>
          <a:blip r:embed="rId3">
            <a:alphaModFix/>
          </a:blip>
          <a:stretch>
            <a:fillRect/>
          </a:stretch>
        </p:blipFill>
        <p:spPr>
          <a:xfrm>
            <a:off x="323550" y="849400"/>
            <a:ext cx="5973826" cy="3618700"/>
          </a:xfrm>
          <a:prstGeom prst="rect">
            <a:avLst/>
          </a:prstGeom>
          <a:noFill/>
          <a:ln>
            <a:noFill/>
          </a:ln>
        </p:spPr>
      </p:pic>
      <p:sp>
        <p:nvSpPr>
          <p:cNvPr id="231" name="Google Shape;231;p35"/>
          <p:cNvSpPr txBox="1"/>
          <p:nvPr/>
        </p:nvSpPr>
        <p:spPr>
          <a:xfrm>
            <a:off x="6466975" y="1398525"/>
            <a:ext cx="249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rPr>
              <a:t>Housing in Melbourne</a:t>
            </a:r>
            <a:endParaRPr b="1" sz="1600">
              <a:solidFill>
                <a:schemeClr val="dk1"/>
              </a:solidFill>
            </a:endParaRPr>
          </a:p>
        </p:txBody>
      </p:sp>
      <p:sp>
        <p:nvSpPr>
          <p:cNvPr id="232" name="Google Shape;232;p35"/>
          <p:cNvSpPr txBox="1"/>
          <p:nvPr/>
        </p:nvSpPr>
        <p:spPr>
          <a:xfrm>
            <a:off x="6422575" y="1874750"/>
            <a:ext cx="2584800" cy="869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000"/>
              <a:t>Using latitude and longitude, we plot all our properties on Melbourne map to get a visual sense of the market we’re about to analyze</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ctrTitle"/>
          </p:nvPr>
        </p:nvSpPr>
        <p:spPr>
          <a:xfrm>
            <a:off x="193400" y="470625"/>
            <a:ext cx="2420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a:t>Time Series Graph (Mean Price by Time)</a:t>
            </a:r>
            <a:endParaRPr/>
          </a:p>
        </p:txBody>
      </p:sp>
      <p:sp>
        <p:nvSpPr>
          <p:cNvPr id="238" name="Google Shape;238;p36"/>
          <p:cNvSpPr/>
          <p:nvPr/>
        </p:nvSpPr>
        <p:spPr>
          <a:xfrm flipH="1">
            <a:off x="2829000" y="0"/>
            <a:ext cx="6315000" cy="429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6"/>
          <p:cNvSpPr txBox="1"/>
          <p:nvPr>
            <p:ph idx="1" type="subTitle"/>
          </p:nvPr>
        </p:nvSpPr>
        <p:spPr>
          <a:xfrm>
            <a:off x="3531568" y="3773875"/>
            <a:ext cx="4981800" cy="3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b="1" lang="es">
                <a:solidFill>
                  <a:srgbClr val="F3F3F3"/>
                </a:solidFill>
              </a:rPr>
              <a:t>Mean Price </a:t>
            </a:r>
            <a:r>
              <a:rPr b="1" i="1" lang="es">
                <a:solidFill>
                  <a:srgbClr val="F3F3F3"/>
                </a:solidFill>
              </a:rPr>
              <a:t>v/s </a:t>
            </a:r>
            <a:r>
              <a:rPr b="1" lang="es">
                <a:solidFill>
                  <a:srgbClr val="F3F3F3"/>
                </a:solidFill>
              </a:rPr>
              <a:t>Date</a:t>
            </a:r>
            <a:endParaRPr b="1">
              <a:solidFill>
                <a:srgbClr val="F3F3F3"/>
              </a:solidFill>
            </a:endParaRPr>
          </a:p>
        </p:txBody>
      </p:sp>
      <p:cxnSp>
        <p:nvCxnSpPr>
          <p:cNvPr id="240" name="Google Shape;240;p36"/>
          <p:cNvCxnSpPr/>
          <p:nvPr/>
        </p:nvCxnSpPr>
        <p:spPr>
          <a:xfrm>
            <a:off x="1024150" y="4286225"/>
            <a:ext cx="2004900" cy="0"/>
          </a:xfrm>
          <a:prstGeom prst="straightConnector1">
            <a:avLst/>
          </a:prstGeom>
          <a:noFill/>
          <a:ln cap="flat" cmpd="sng" w="9525">
            <a:solidFill>
              <a:schemeClr val="dk2"/>
            </a:solidFill>
            <a:prstDash val="solid"/>
            <a:round/>
            <a:headEnd len="sm" w="sm" type="none"/>
            <a:tailEnd len="sm" w="sm" type="none"/>
          </a:ln>
        </p:spPr>
      </p:cxnSp>
      <p:sp>
        <p:nvSpPr>
          <p:cNvPr id="241" name="Google Shape;241;p36"/>
          <p:cNvSpPr txBox="1"/>
          <p:nvPr>
            <p:ph idx="1" type="subTitle"/>
          </p:nvPr>
        </p:nvSpPr>
        <p:spPr>
          <a:xfrm>
            <a:off x="193400" y="1650900"/>
            <a:ext cx="2521200" cy="1626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050">
                <a:solidFill>
                  <a:srgbClr val="262626"/>
                </a:solidFill>
              </a:rPr>
              <a:t>Before doing exploratory data analysis, we decided to create a graph of price based on a time series from 2016 to 2018.</a:t>
            </a:r>
            <a:endParaRPr sz="1050">
              <a:solidFill>
                <a:srgbClr val="262626"/>
              </a:solidFill>
            </a:endParaRPr>
          </a:p>
          <a:p>
            <a:pPr indent="0" lvl="0" marL="0" rtl="0" algn="just">
              <a:lnSpc>
                <a:spcPct val="115000"/>
              </a:lnSpc>
              <a:spcBef>
                <a:spcPts val="0"/>
              </a:spcBef>
              <a:spcAft>
                <a:spcPts val="0"/>
              </a:spcAft>
              <a:buNone/>
            </a:pPr>
            <a:r>
              <a:t/>
            </a:r>
            <a:endParaRPr sz="1050">
              <a:solidFill>
                <a:srgbClr val="262626"/>
              </a:solidFill>
            </a:endParaRPr>
          </a:p>
          <a:p>
            <a:pPr indent="0" lvl="0" marL="0" rtl="0" algn="just">
              <a:lnSpc>
                <a:spcPct val="115000"/>
              </a:lnSpc>
              <a:spcBef>
                <a:spcPts val="0"/>
              </a:spcBef>
              <a:spcAft>
                <a:spcPts val="0"/>
              </a:spcAft>
              <a:buNone/>
            </a:pPr>
            <a:r>
              <a:t/>
            </a:r>
            <a:endParaRPr sz="1050">
              <a:solidFill>
                <a:srgbClr val="262626"/>
              </a:solidFill>
            </a:endParaRPr>
          </a:p>
          <a:p>
            <a:pPr indent="0" lvl="0" marL="0" rtl="0" algn="just">
              <a:lnSpc>
                <a:spcPct val="115000"/>
              </a:lnSpc>
              <a:spcBef>
                <a:spcPts val="0"/>
              </a:spcBef>
              <a:spcAft>
                <a:spcPts val="0"/>
              </a:spcAft>
              <a:buNone/>
            </a:pPr>
            <a:r>
              <a:rPr lang="es" sz="1050">
                <a:solidFill>
                  <a:srgbClr val="262626"/>
                </a:solidFill>
              </a:rPr>
              <a:t>With rolling window of 6 periods, trend (dashed blue) looks seemingly stable with slight fluctuations in mid-2017 </a:t>
            </a:r>
            <a:endParaRPr sz="1050">
              <a:solidFill>
                <a:srgbClr val="262626"/>
              </a:solidFill>
            </a:endParaRPr>
          </a:p>
          <a:p>
            <a:pPr indent="0" lvl="0" marL="0" rtl="0" algn="just">
              <a:lnSpc>
                <a:spcPct val="115000"/>
              </a:lnSpc>
              <a:spcBef>
                <a:spcPts val="0"/>
              </a:spcBef>
              <a:spcAft>
                <a:spcPts val="0"/>
              </a:spcAft>
              <a:buNone/>
            </a:pPr>
            <a:r>
              <a:t/>
            </a:r>
            <a:endParaRPr sz="1050">
              <a:solidFill>
                <a:srgbClr val="262626"/>
              </a:solidFill>
            </a:endParaRPr>
          </a:p>
          <a:p>
            <a:pPr indent="0" lvl="0" marL="0" rtl="0" algn="just">
              <a:lnSpc>
                <a:spcPct val="100000"/>
              </a:lnSpc>
              <a:spcBef>
                <a:spcPts val="0"/>
              </a:spcBef>
              <a:spcAft>
                <a:spcPts val="0"/>
              </a:spcAft>
              <a:buSzPts val="1000"/>
              <a:buNone/>
            </a:pPr>
            <a:r>
              <a:t/>
            </a:r>
            <a:endParaRPr>
              <a:solidFill>
                <a:srgbClr val="262626"/>
              </a:solidFill>
            </a:endParaRPr>
          </a:p>
        </p:txBody>
      </p:sp>
      <p:pic>
        <p:nvPicPr>
          <p:cNvPr id="242" name="Google Shape;242;p36"/>
          <p:cNvPicPr preferRelativeResize="0"/>
          <p:nvPr/>
        </p:nvPicPr>
        <p:blipFill>
          <a:blip r:embed="rId3">
            <a:alphaModFix/>
          </a:blip>
          <a:stretch>
            <a:fillRect/>
          </a:stretch>
        </p:blipFill>
        <p:spPr>
          <a:xfrm>
            <a:off x="3136313" y="336725"/>
            <a:ext cx="5772324" cy="330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nvSpPr>
        <p:spPr>
          <a:xfrm>
            <a:off x="912450" y="158475"/>
            <a:ext cx="307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rPr>
              <a:t>Price histogram</a:t>
            </a:r>
            <a:endParaRPr b="1" sz="1600">
              <a:solidFill>
                <a:schemeClr val="dk1"/>
              </a:solidFill>
            </a:endParaRPr>
          </a:p>
        </p:txBody>
      </p:sp>
      <p:sp>
        <p:nvSpPr>
          <p:cNvPr id="248" name="Google Shape;248;p37"/>
          <p:cNvSpPr txBox="1"/>
          <p:nvPr/>
        </p:nvSpPr>
        <p:spPr>
          <a:xfrm>
            <a:off x="6342775" y="1911400"/>
            <a:ext cx="2194200" cy="153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100">
                <a:solidFill>
                  <a:schemeClr val="dk1"/>
                </a:solidFill>
              </a:rPr>
              <a:t>From the graph, we see the distribution of prices is very right skewed</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rPr lang="es" sz="1100">
                <a:solidFill>
                  <a:schemeClr val="dk1"/>
                </a:solidFill>
              </a:rPr>
              <a:t>Models may find it difficult to predict high priced properties</a:t>
            </a:r>
            <a:endParaRPr sz="1100">
              <a:solidFill>
                <a:schemeClr val="dk1"/>
              </a:solidFill>
            </a:endParaRPr>
          </a:p>
        </p:txBody>
      </p:sp>
      <p:pic>
        <p:nvPicPr>
          <p:cNvPr id="249" name="Google Shape;249;p37"/>
          <p:cNvPicPr preferRelativeResize="0"/>
          <p:nvPr/>
        </p:nvPicPr>
        <p:blipFill>
          <a:blip r:embed="rId3">
            <a:alphaModFix/>
          </a:blip>
          <a:stretch>
            <a:fillRect/>
          </a:stretch>
        </p:blipFill>
        <p:spPr>
          <a:xfrm>
            <a:off x="325777" y="685400"/>
            <a:ext cx="5599476" cy="4420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8"/>
          <p:cNvPicPr preferRelativeResize="0"/>
          <p:nvPr/>
        </p:nvPicPr>
        <p:blipFill>
          <a:blip r:embed="rId3">
            <a:alphaModFix/>
          </a:blip>
          <a:stretch>
            <a:fillRect/>
          </a:stretch>
        </p:blipFill>
        <p:spPr>
          <a:xfrm>
            <a:off x="95375" y="1290701"/>
            <a:ext cx="4074675" cy="2842100"/>
          </a:xfrm>
          <a:prstGeom prst="rect">
            <a:avLst/>
          </a:prstGeom>
          <a:noFill/>
          <a:ln>
            <a:noFill/>
          </a:ln>
        </p:spPr>
      </p:pic>
      <p:sp>
        <p:nvSpPr>
          <p:cNvPr id="255" name="Google Shape;255;p38"/>
          <p:cNvSpPr txBox="1"/>
          <p:nvPr/>
        </p:nvSpPr>
        <p:spPr>
          <a:xfrm>
            <a:off x="95375" y="4620850"/>
            <a:ext cx="884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From the graph, we see most properties have 2-4 rooms and are located within 5-15 kilometers from the Melbourne </a:t>
            </a:r>
            <a:r>
              <a:rPr lang="es" sz="1100">
                <a:solidFill>
                  <a:schemeClr val="dk1"/>
                </a:solidFill>
              </a:rPr>
              <a:t>City </a:t>
            </a:r>
            <a:r>
              <a:rPr lang="es" sz="1100">
                <a:solidFill>
                  <a:schemeClr val="dk1"/>
                </a:solidFill>
              </a:rPr>
              <a:t>Business District</a:t>
            </a:r>
            <a:endParaRPr sz="1100">
              <a:solidFill>
                <a:schemeClr val="dk1"/>
              </a:solidFill>
            </a:endParaRPr>
          </a:p>
        </p:txBody>
      </p:sp>
      <p:sp>
        <p:nvSpPr>
          <p:cNvPr id="256" name="Google Shape;256;p38"/>
          <p:cNvSpPr txBox="1"/>
          <p:nvPr>
            <p:ph type="ctrTitle"/>
          </p:nvPr>
        </p:nvSpPr>
        <p:spPr>
          <a:xfrm>
            <a:off x="415500" y="64475"/>
            <a:ext cx="2420400" cy="47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a:t>Univariate EDA</a:t>
            </a:r>
            <a:endParaRPr/>
          </a:p>
        </p:txBody>
      </p:sp>
      <p:pic>
        <p:nvPicPr>
          <p:cNvPr id="257" name="Google Shape;257;p38"/>
          <p:cNvPicPr preferRelativeResize="0"/>
          <p:nvPr/>
        </p:nvPicPr>
        <p:blipFill>
          <a:blip r:embed="rId4">
            <a:alphaModFix/>
          </a:blip>
          <a:stretch>
            <a:fillRect/>
          </a:stretch>
        </p:blipFill>
        <p:spPr>
          <a:xfrm>
            <a:off x="5161429" y="893851"/>
            <a:ext cx="3936952" cy="3026500"/>
          </a:xfrm>
          <a:prstGeom prst="rect">
            <a:avLst/>
          </a:prstGeom>
          <a:noFill/>
          <a:ln>
            <a:noFill/>
          </a:ln>
        </p:spPr>
      </p:pic>
      <p:sp>
        <p:nvSpPr>
          <p:cNvPr id="258" name="Google Shape;258;p38"/>
          <p:cNvSpPr/>
          <p:nvPr/>
        </p:nvSpPr>
        <p:spPr>
          <a:xfrm>
            <a:off x="-335350" y="915360"/>
            <a:ext cx="4828200" cy="35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8"/>
          <p:cNvSpPr/>
          <p:nvPr/>
        </p:nvSpPr>
        <p:spPr>
          <a:xfrm>
            <a:off x="4715794" y="540000"/>
            <a:ext cx="4828200" cy="35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p:nvPr/>
        </p:nvSpPr>
        <p:spPr>
          <a:xfrm>
            <a:off x="-344725" y="918260"/>
            <a:ext cx="4828200" cy="35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9"/>
          <p:cNvSpPr/>
          <p:nvPr/>
        </p:nvSpPr>
        <p:spPr>
          <a:xfrm>
            <a:off x="4715794" y="540000"/>
            <a:ext cx="4828200" cy="35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39"/>
          <p:cNvPicPr preferRelativeResize="0"/>
          <p:nvPr/>
        </p:nvPicPr>
        <p:blipFill>
          <a:blip r:embed="rId3">
            <a:alphaModFix/>
          </a:blip>
          <a:stretch>
            <a:fillRect/>
          </a:stretch>
        </p:blipFill>
        <p:spPr>
          <a:xfrm>
            <a:off x="306350" y="1639475"/>
            <a:ext cx="3890200" cy="2558075"/>
          </a:xfrm>
          <a:prstGeom prst="rect">
            <a:avLst/>
          </a:prstGeom>
          <a:noFill/>
          <a:ln>
            <a:noFill/>
          </a:ln>
        </p:spPr>
      </p:pic>
      <p:sp>
        <p:nvSpPr>
          <p:cNvPr id="267" name="Google Shape;267;p39"/>
          <p:cNvSpPr txBox="1"/>
          <p:nvPr/>
        </p:nvSpPr>
        <p:spPr>
          <a:xfrm>
            <a:off x="510550" y="1152525"/>
            <a:ext cx="348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rPr>
              <a:t>Counts of the types of houses</a:t>
            </a:r>
            <a:endParaRPr b="1" sz="1200">
              <a:solidFill>
                <a:schemeClr val="dk1"/>
              </a:solidFill>
            </a:endParaRPr>
          </a:p>
        </p:txBody>
      </p:sp>
      <p:sp>
        <p:nvSpPr>
          <p:cNvPr id="268" name="Google Shape;268;p39"/>
          <p:cNvSpPr txBox="1"/>
          <p:nvPr/>
        </p:nvSpPr>
        <p:spPr>
          <a:xfrm>
            <a:off x="4962150" y="674475"/>
            <a:ext cx="380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rPr>
              <a:t>CouncilAreas with high-priced properties</a:t>
            </a:r>
            <a:endParaRPr b="1" sz="1200">
              <a:solidFill>
                <a:schemeClr val="dk1"/>
              </a:solidFill>
            </a:endParaRPr>
          </a:p>
        </p:txBody>
      </p:sp>
      <p:sp>
        <p:nvSpPr>
          <p:cNvPr id="269" name="Google Shape;269;p39"/>
          <p:cNvSpPr txBox="1"/>
          <p:nvPr>
            <p:ph type="ctrTitle"/>
          </p:nvPr>
        </p:nvSpPr>
        <p:spPr>
          <a:xfrm>
            <a:off x="415500" y="64475"/>
            <a:ext cx="2420400" cy="47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a:t>Univariate EDA</a:t>
            </a:r>
            <a:endParaRPr/>
          </a:p>
        </p:txBody>
      </p:sp>
      <p:sp>
        <p:nvSpPr>
          <p:cNvPr id="270" name="Google Shape;270;p39"/>
          <p:cNvSpPr txBox="1"/>
          <p:nvPr/>
        </p:nvSpPr>
        <p:spPr>
          <a:xfrm>
            <a:off x="56300" y="4763525"/>
            <a:ext cx="8907000" cy="33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000">
                <a:solidFill>
                  <a:schemeClr val="dk1"/>
                </a:solidFill>
              </a:rPr>
              <a:t>More houses than units or townhouses. Council areas of Stonnington, Bayside City and Boroondara City have more high priced listings</a:t>
            </a:r>
            <a:endParaRPr sz="1000">
              <a:solidFill>
                <a:schemeClr val="dk1"/>
              </a:solidFill>
            </a:endParaRPr>
          </a:p>
        </p:txBody>
      </p:sp>
      <p:pic>
        <p:nvPicPr>
          <p:cNvPr id="271" name="Google Shape;271;p39"/>
          <p:cNvPicPr preferRelativeResize="0"/>
          <p:nvPr/>
        </p:nvPicPr>
        <p:blipFill rotWithShape="1">
          <a:blip r:embed="rId4">
            <a:alphaModFix/>
          </a:blip>
          <a:srcRect b="0" l="6191" r="0" t="0"/>
          <a:stretch/>
        </p:blipFill>
        <p:spPr>
          <a:xfrm>
            <a:off x="4911300" y="1203675"/>
            <a:ext cx="4095700" cy="2558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nvSpPr>
        <p:spPr>
          <a:xfrm>
            <a:off x="662875" y="4015875"/>
            <a:ext cx="3045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50">
                <a:solidFill>
                  <a:schemeClr val="dk1"/>
                </a:solidFill>
              </a:rPr>
              <a:t>Landsize distribution prior to outlier removal</a:t>
            </a:r>
            <a:endParaRPr b="1" sz="1050">
              <a:solidFill>
                <a:schemeClr val="dk1"/>
              </a:solidFill>
            </a:endParaRPr>
          </a:p>
        </p:txBody>
      </p:sp>
      <p:sp>
        <p:nvSpPr>
          <p:cNvPr id="277" name="Google Shape;277;p40"/>
          <p:cNvSpPr txBox="1"/>
          <p:nvPr/>
        </p:nvSpPr>
        <p:spPr>
          <a:xfrm>
            <a:off x="5228427" y="4015875"/>
            <a:ext cx="3200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50">
                <a:solidFill>
                  <a:schemeClr val="dk1"/>
                </a:solidFill>
              </a:rPr>
              <a:t>Landsize distribution after outlier removal</a:t>
            </a:r>
            <a:endParaRPr b="1" sz="1050">
              <a:solidFill>
                <a:schemeClr val="dk1"/>
              </a:solidFill>
            </a:endParaRPr>
          </a:p>
        </p:txBody>
      </p:sp>
      <p:pic>
        <p:nvPicPr>
          <p:cNvPr id="278" name="Google Shape;278;p40"/>
          <p:cNvPicPr preferRelativeResize="0"/>
          <p:nvPr/>
        </p:nvPicPr>
        <p:blipFill>
          <a:blip r:embed="rId3">
            <a:alphaModFix/>
          </a:blip>
          <a:stretch>
            <a:fillRect/>
          </a:stretch>
        </p:blipFill>
        <p:spPr>
          <a:xfrm>
            <a:off x="624467" y="824225"/>
            <a:ext cx="3122407" cy="3013075"/>
          </a:xfrm>
          <a:prstGeom prst="rect">
            <a:avLst/>
          </a:prstGeom>
          <a:noFill/>
          <a:ln>
            <a:noFill/>
          </a:ln>
        </p:spPr>
      </p:pic>
      <p:pic>
        <p:nvPicPr>
          <p:cNvPr id="279" name="Google Shape;279;p40"/>
          <p:cNvPicPr preferRelativeResize="0"/>
          <p:nvPr/>
        </p:nvPicPr>
        <p:blipFill>
          <a:blip r:embed="rId4">
            <a:alphaModFix/>
          </a:blip>
          <a:stretch>
            <a:fillRect/>
          </a:stretch>
        </p:blipFill>
        <p:spPr>
          <a:xfrm>
            <a:off x="5228425" y="869518"/>
            <a:ext cx="3122400" cy="3048632"/>
          </a:xfrm>
          <a:prstGeom prst="rect">
            <a:avLst/>
          </a:prstGeom>
          <a:noFill/>
          <a:ln>
            <a:noFill/>
          </a:ln>
        </p:spPr>
      </p:pic>
      <p:sp>
        <p:nvSpPr>
          <p:cNvPr id="280" name="Google Shape;280;p40"/>
          <p:cNvSpPr txBox="1"/>
          <p:nvPr/>
        </p:nvSpPr>
        <p:spPr>
          <a:xfrm>
            <a:off x="45900" y="4612625"/>
            <a:ext cx="9052200" cy="33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000"/>
              <a:t>Outliers are data points with price below the first quartile minus 3 times of interquartile range or above the third quartile plus 3 times of the interquartile range.</a:t>
            </a:r>
            <a:endParaRPr sz="1000"/>
          </a:p>
        </p:txBody>
      </p:sp>
      <p:sp>
        <p:nvSpPr>
          <p:cNvPr id="281" name="Google Shape;281;p40"/>
          <p:cNvSpPr txBox="1"/>
          <p:nvPr>
            <p:ph type="ctrTitle"/>
          </p:nvPr>
        </p:nvSpPr>
        <p:spPr>
          <a:xfrm>
            <a:off x="415500" y="64475"/>
            <a:ext cx="2420400" cy="47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a:t>Outlier treatment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ctrTitle"/>
          </p:nvPr>
        </p:nvSpPr>
        <p:spPr>
          <a:xfrm>
            <a:off x="422275" y="101100"/>
            <a:ext cx="2634300" cy="4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Bivariate Distributions</a:t>
            </a:r>
            <a:endParaRPr/>
          </a:p>
        </p:txBody>
      </p:sp>
      <p:pic>
        <p:nvPicPr>
          <p:cNvPr id="287" name="Google Shape;287;p41"/>
          <p:cNvPicPr preferRelativeResize="0"/>
          <p:nvPr/>
        </p:nvPicPr>
        <p:blipFill>
          <a:blip r:embed="rId3">
            <a:alphaModFix/>
          </a:blip>
          <a:stretch>
            <a:fillRect/>
          </a:stretch>
        </p:blipFill>
        <p:spPr>
          <a:xfrm>
            <a:off x="4788150" y="932751"/>
            <a:ext cx="4253301" cy="3913051"/>
          </a:xfrm>
          <a:prstGeom prst="rect">
            <a:avLst/>
          </a:prstGeom>
          <a:noFill/>
          <a:ln>
            <a:noFill/>
          </a:ln>
        </p:spPr>
      </p:pic>
      <p:pic>
        <p:nvPicPr>
          <p:cNvPr id="288" name="Google Shape;288;p41"/>
          <p:cNvPicPr preferRelativeResize="0"/>
          <p:nvPr/>
        </p:nvPicPr>
        <p:blipFill>
          <a:blip r:embed="rId4">
            <a:alphaModFix/>
          </a:blip>
          <a:stretch>
            <a:fillRect/>
          </a:stretch>
        </p:blipFill>
        <p:spPr>
          <a:xfrm>
            <a:off x="72425" y="2453200"/>
            <a:ext cx="4616577" cy="2437003"/>
          </a:xfrm>
          <a:prstGeom prst="rect">
            <a:avLst/>
          </a:prstGeom>
          <a:noFill/>
          <a:ln>
            <a:noFill/>
          </a:ln>
        </p:spPr>
      </p:pic>
      <p:sp>
        <p:nvSpPr>
          <p:cNvPr id="289" name="Google Shape;289;p41"/>
          <p:cNvSpPr txBox="1"/>
          <p:nvPr/>
        </p:nvSpPr>
        <p:spPr>
          <a:xfrm>
            <a:off x="586325" y="830050"/>
            <a:ext cx="3002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We observe significant correlation of property price with respect to number of rooms, Distance from CBD, land size and latitude.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s" sz="1100">
                <a:solidFill>
                  <a:schemeClr val="dk1"/>
                </a:solidFill>
              </a:rPr>
              <a:t>We can now observe bivariate relationship for variables most correlated with Price.</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2"/>
          <p:cNvPicPr preferRelativeResize="0"/>
          <p:nvPr/>
        </p:nvPicPr>
        <p:blipFill>
          <a:blip r:embed="rId3">
            <a:alphaModFix/>
          </a:blip>
          <a:stretch>
            <a:fillRect/>
          </a:stretch>
        </p:blipFill>
        <p:spPr>
          <a:xfrm>
            <a:off x="464400" y="602200"/>
            <a:ext cx="3764099" cy="3764099"/>
          </a:xfrm>
          <a:prstGeom prst="rect">
            <a:avLst/>
          </a:prstGeom>
          <a:noFill/>
          <a:ln>
            <a:noFill/>
          </a:ln>
        </p:spPr>
      </p:pic>
      <p:pic>
        <p:nvPicPr>
          <p:cNvPr id="295" name="Google Shape;295;p42"/>
          <p:cNvPicPr preferRelativeResize="0"/>
          <p:nvPr/>
        </p:nvPicPr>
        <p:blipFill>
          <a:blip r:embed="rId4">
            <a:alphaModFix/>
          </a:blip>
          <a:stretch>
            <a:fillRect/>
          </a:stretch>
        </p:blipFill>
        <p:spPr>
          <a:xfrm>
            <a:off x="5014500" y="539975"/>
            <a:ext cx="3688800" cy="3826325"/>
          </a:xfrm>
          <a:prstGeom prst="rect">
            <a:avLst/>
          </a:prstGeom>
          <a:noFill/>
          <a:ln>
            <a:noFill/>
          </a:ln>
        </p:spPr>
      </p:pic>
      <p:sp>
        <p:nvSpPr>
          <p:cNvPr id="296" name="Google Shape;296;p42"/>
          <p:cNvSpPr txBox="1"/>
          <p:nvPr>
            <p:ph type="ctrTitle"/>
          </p:nvPr>
        </p:nvSpPr>
        <p:spPr>
          <a:xfrm>
            <a:off x="415500" y="64475"/>
            <a:ext cx="3688800" cy="47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a:t>Bivariate association with Price</a:t>
            </a:r>
            <a:endParaRPr/>
          </a:p>
        </p:txBody>
      </p:sp>
      <p:sp>
        <p:nvSpPr>
          <p:cNvPr id="297" name="Google Shape;297;p42"/>
          <p:cNvSpPr txBox="1"/>
          <p:nvPr/>
        </p:nvSpPr>
        <p:spPr>
          <a:xfrm>
            <a:off x="907575" y="4612625"/>
            <a:ext cx="7229700" cy="33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000"/>
              <a:t>We see high prices associated with Metropolitan areas in general, particularly properties bounded by latitudes -38 to -37.7</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3"/>
          <p:cNvPicPr preferRelativeResize="0"/>
          <p:nvPr/>
        </p:nvPicPr>
        <p:blipFill>
          <a:blip r:embed="rId3">
            <a:alphaModFix/>
          </a:blip>
          <a:stretch>
            <a:fillRect/>
          </a:stretch>
        </p:blipFill>
        <p:spPr>
          <a:xfrm>
            <a:off x="300600" y="636100"/>
            <a:ext cx="3847950" cy="3280950"/>
          </a:xfrm>
          <a:prstGeom prst="rect">
            <a:avLst/>
          </a:prstGeom>
          <a:noFill/>
          <a:ln>
            <a:noFill/>
          </a:ln>
          <a:effectLst>
            <a:outerShdw blurRad="57150" rotWithShape="0" algn="bl" dir="5400000" dist="19050">
              <a:srgbClr val="000000">
                <a:alpha val="50000"/>
              </a:srgbClr>
            </a:outerShdw>
          </a:effectLst>
        </p:spPr>
      </p:pic>
      <p:pic>
        <p:nvPicPr>
          <p:cNvPr id="303" name="Google Shape;303;p43"/>
          <p:cNvPicPr preferRelativeResize="0"/>
          <p:nvPr/>
        </p:nvPicPr>
        <p:blipFill>
          <a:blip r:embed="rId4">
            <a:alphaModFix/>
          </a:blip>
          <a:stretch>
            <a:fillRect/>
          </a:stretch>
        </p:blipFill>
        <p:spPr>
          <a:xfrm>
            <a:off x="4359500" y="636102"/>
            <a:ext cx="4612392" cy="3280950"/>
          </a:xfrm>
          <a:prstGeom prst="rect">
            <a:avLst/>
          </a:prstGeom>
          <a:noFill/>
          <a:ln>
            <a:noFill/>
          </a:ln>
        </p:spPr>
      </p:pic>
      <p:sp>
        <p:nvSpPr>
          <p:cNvPr id="304" name="Google Shape;304;p43"/>
          <p:cNvSpPr txBox="1"/>
          <p:nvPr/>
        </p:nvSpPr>
        <p:spPr>
          <a:xfrm>
            <a:off x="45900" y="4310600"/>
            <a:ext cx="9052200" cy="69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000"/>
              <a:t>Interestingly, best price is associated with property having number of rooms 4-6. Number of carspots hardly has any effect.</a:t>
            </a:r>
            <a:endParaRPr sz="1000"/>
          </a:p>
          <a:p>
            <a:pPr indent="0" lvl="0" marL="0" rtl="0" algn="just">
              <a:lnSpc>
                <a:spcPct val="115000"/>
              </a:lnSpc>
              <a:spcBef>
                <a:spcPts val="0"/>
              </a:spcBef>
              <a:spcAft>
                <a:spcPts val="0"/>
              </a:spcAft>
              <a:buNone/>
            </a:pPr>
            <a:r>
              <a:t/>
            </a:r>
            <a:endParaRPr sz="1000"/>
          </a:p>
          <a:p>
            <a:pPr indent="0" lvl="0" marL="0" rtl="0" algn="just">
              <a:lnSpc>
                <a:spcPct val="115000"/>
              </a:lnSpc>
              <a:spcBef>
                <a:spcPts val="0"/>
              </a:spcBef>
              <a:spcAft>
                <a:spcPts val="0"/>
              </a:spcAft>
              <a:buNone/>
            </a:pPr>
            <a:r>
              <a:rPr lang="es" sz="1000"/>
              <a:t> Methods of selling such as direct sale, property passed in and vendor bid have relatively higher price.</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3" name="Shape 143"/>
        <p:cNvGrpSpPr/>
        <p:nvPr/>
      </p:nvGrpSpPr>
      <p:grpSpPr>
        <a:xfrm>
          <a:off x="0" y="0"/>
          <a:ext cx="0" cy="0"/>
          <a:chOff x="0" y="0"/>
          <a:chExt cx="0" cy="0"/>
        </a:xfrm>
      </p:grpSpPr>
      <p:sp>
        <p:nvSpPr>
          <p:cNvPr id="144" name="Google Shape;144;p26"/>
          <p:cNvSpPr txBox="1"/>
          <p:nvPr>
            <p:ph idx="6" type="ctrTitle"/>
          </p:nvPr>
        </p:nvSpPr>
        <p:spPr>
          <a:xfrm>
            <a:off x="6974340" y="2199050"/>
            <a:ext cx="14448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b="1" lang="es"/>
              <a:t>Exploratory Data Analysis</a:t>
            </a:r>
            <a:endParaRPr b="1"/>
          </a:p>
        </p:txBody>
      </p:sp>
      <p:sp>
        <p:nvSpPr>
          <p:cNvPr id="145" name="Google Shape;145;p26"/>
          <p:cNvSpPr txBox="1"/>
          <p:nvPr>
            <p:ph idx="8" type="title"/>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lang="es">
                <a:latin typeface="Merriweather"/>
                <a:ea typeface="Merriweather"/>
                <a:cs typeface="Merriweather"/>
                <a:sym typeface="Merriweather"/>
              </a:rPr>
              <a:t>03</a:t>
            </a:r>
            <a:endParaRPr>
              <a:latin typeface="Merriweather"/>
              <a:ea typeface="Merriweather"/>
              <a:cs typeface="Merriweather"/>
              <a:sym typeface="Merriweather"/>
            </a:endParaRPr>
          </a:p>
        </p:txBody>
      </p:sp>
      <p:sp>
        <p:nvSpPr>
          <p:cNvPr id="146" name="Google Shape;146;p26"/>
          <p:cNvSpPr txBox="1"/>
          <p:nvPr>
            <p:ph idx="21"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s" sz="2600"/>
              <a:t>Overview</a:t>
            </a:r>
            <a:endParaRPr b="1" sz="2600"/>
          </a:p>
        </p:txBody>
      </p:sp>
      <p:sp>
        <p:nvSpPr>
          <p:cNvPr id="147" name="Google Shape;147;p26"/>
          <p:cNvSpPr txBox="1"/>
          <p:nvPr>
            <p:ph type="ctrTitle"/>
          </p:nvPr>
        </p:nvSpPr>
        <p:spPr>
          <a:xfrm>
            <a:off x="2869492" y="2202425"/>
            <a:ext cx="11700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b="1" lang="es"/>
              <a:t>Problem Statement</a:t>
            </a:r>
            <a:endParaRPr b="1"/>
          </a:p>
        </p:txBody>
      </p:sp>
      <p:sp>
        <p:nvSpPr>
          <p:cNvPr id="148" name="Google Shape;148;p26"/>
          <p:cNvSpPr txBox="1"/>
          <p:nvPr>
            <p:ph idx="2" type="title"/>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lang="es">
                <a:latin typeface="Merriweather"/>
                <a:ea typeface="Merriweather"/>
                <a:cs typeface="Merriweather"/>
                <a:sym typeface="Merriweather"/>
              </a:rPr>
              <a:t>01</a:t>
            </a:r>
            <a:endParaRPr>
              <a:latin typeface="Merriweather"/>
              <a:ea typeface="Merriweather"/>
              <a:cs typeface="Merriweather"/>
              <a:sym typeface="Merriweather"/>
            </a:endParaRPr>
          </a:p>
        </p:txBody>
      </p:sp>
      <p:sp>
        <p:nvSpPr>
          <p:cNvPr id="149" name="Google Shape;149;p26"/>
          <p:cNvSpPr txBox="1"/>
          <p:nvPr>
            <p:ph idx="3" type="ctrTitle"/>
          </p:nvPr>
        </p:nvSpPr>
        <p:spPr>
          <a:xfrm>
            <a:off x="4847299" y="2199025"/>
            <a:ext cx="13704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b="1" lang="es"/>
              <a:t>Dataset Description</a:t>
            </a:r>
            <a:endParaRPr b="1"/>
          </a:p>
        </p:txBody>
      </p:sp>
      <p:sp>
        <p:nvSpPr>
          <p:cNvPr id="150" name="Google Shape;150;p26"/>
          <p:cNvSpPr txBox="1"/>
          <p:nvPr>
            <p:ph idx="5" type="title"/>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lang="es">
                <a:latin typeface="Merriweather"/>
                <a:ea typeface="Merriweather"/>
                <a:cs typeface="Merriweather"/>
                <a:sym typeface="Merriweather"/>
              </a:rPr>
              <a:t>02</a:t>
            </a:r>
            <a:endParaRPr>
              <a:latin typeface="Merriweather"/>
              <a:ea typeface="Merriweather"/>
              <a:cs typeface="Merriweather"/>
              <a:sym typeface="Merriweather"/>
            </a:endParaRPr>
          </a:p>
        </p:txBody>
      </p:sp>
      <p:sp>
        <p:nvSpPr>
          <p:cNvPr id="151" name="Google Shape;151;p26"/>
          <p:cNvSpPr txBox="1"/>
          <p:nvPr>
            <p:ph idx="9" type="ctrTitle"/>
          </p:nvPr>
        </p:nvSpPr>
        <p:spPr>
          <a:xfrm>
            <a:off x="1633300" y="3781500"/>
            <a:ext cx="9471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t>Models Used</a:t>
            </a:r>
            <a:endParaRPr b="1"/>
          </a:p>
        </p:txBody>
      </p:sp>
      <p:sp>
        <p:nvSpPr>
          <p:cNvPr id="152" name="Google Shape;152;p26"/>
          <p:cNvSpPr txBox="1"/>
          <p:nvPr>
            <p:ph idx="14" type="title"/>
          </p:nvPr>
        </p:nvSpPr>
        <p:spPr>
          <a:xfrm>
            <a:off x="1633312" y="3216593"/>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latin typeface="Merriweather"/>
                <a:ea typeface="Merriweather"/>
                <a:cs typeface="Merriweather"/>
                <a:sym typeface="Merriweather"/>
              </a:rPr>
              <a:t>04</a:t>
            </a:r>
            <a:endParaRPr>
              <a:latin typeface="Merriweather"/>
              <a:ea typeface="Merriweather"/>
              <a:cs typeface="Merriweather"/>
              <a:sym typeface="Merriweather"/>
            </a:endParaRPr>
          </a:p>
        </p:txBody>
      </p:sp>
      <p:sp>
        <p:nvSpPr>
          <p:cNvPr id="153" name="Google Shape;153;p26"/>
          <p:cNvSpPr txBox="1"/>
          <p:nvPr>
            <p:ph idx="18" type="ctrTitle"/>
          </p:nvPr>
        </p:nvSpPr>
        <p:spPr>
          <a:xfrm>
            <a:off x="4166725" y="3781525"/>
            <a:ext cx="1296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b="1" lang="es"/>
              <a:t>Results &amp; Conclusion</a:t>
            </a:r>
            <a:endParaRPr b="1"/>
          </a:p>
        </p:txBody>
      </p:sp>
      <p:sp>
        <p:nvSpPr>
          <p:cNvPr id="154" name="Google Shape;154;p26"/>
          <p:cNvSpPr txBox="1"/>
          <p:nvPr>
            <p:ph idx="20" type="title"/>
          </p:nvPr>
        </p:nvSpPr>
        <p:spPr>
          <a:xfrm>
            <a:off x="4166737" y="3216604"/>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latin typeface="Merriweather"/>
                <a:ea typeface="Merriweather"/>
                <a:cs typeface="Merriweather"/>
                <a:sym typeface="Merriweather"/>
              </a:rPr>
              <a:t>05</a:t>
            </a:r>
            <a:endParaRPr>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44"/>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s">
                <a:solidFill>
                  <a:srgbClr val="F3F3F3"/>
                </a:solidFill>
              </a:rPr>
              <a:t>Models Used</a:t>
            </a:r>
            <a:endParaRPr>
              <a:solidFill>
                <a:srgbClr val="F3F3F3"/>
              </a:solidFill>
            </a:endParaRPr>
          </a:p>
        </p:txBody>
      </p:sp>
      <p:sp>
        <p:nvSpPr>
          <p:cNvPr id="310" name="Google Shape;310;p44"/>
          <p:cNvSpPr txBox="1"/>
          <p:nvPr>
            <p:ph idx="2" type="title"/>
          </p:nvPr>
        </p:nvSpPr>
        <p:spPr>
          <a:xfrm flipH="1">
            <a:off x="-517450" y="2419325"/>
            <a:ext cx="44883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s">
                <a:solidFill>
                  <a:srgbClr val="F3F3F3"/>
                </a:solidFill>
              </a:rPr>
              <a:t>04</a:t>
            </a:r>
            <a:endParaRPr>
              <a:solidFill>
                <a:srgbClr val="F3F3F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nvSpPr>
        <p:spPr>
          <a:xfrm>
            <a:off x="616100" y="75250"/>
            <a:ext cx="753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600">
                <a:solidFill>
                  <a:schemeClr val="dk1"/>
                </a:solidFill>
              </a:rPr>
              <a:t>Overview of Models Used</a:t>
            </a:r>
            <a:endParaRPr sz="2600">
              <a:solidFill>
                <a:schemeClr val="dk1"/>
              </a:solidFill>
            </a:endParaRPr>
          </a:p>
        </p:txBody>
      </p:sp>
      <p:graphicFrame>
        <p:nvGraphicFramePr>
          <p:cNvPr id="316" name="Google Shape;316;p45"/>
          <p:cNvGraphicFramePr/>
          <p:nvPr/>
        </p:nvGraphicFramePr>
        <p:xfrm>
          <a:off x="616100" y="660245"/>
          <a:ext cx="3000000" cy="3000000"/>
        </p:xfrm>
        <a:graphic>
          <a:graphicData uri="http://schemas.openxmlformats.org/drawingml/2006/table">
            <a:tbl>
              <a:tblPr>
                <a:noFill/>
                <a:tableStyleId>{58DA4865-DF00-468B-81F0-A093D34D3986}</a:tableStyleId>
              </a:tblPr>
              <a:tblGrid>
                <a:gridCol w="2247175"/>
                <a:gridCol w="3099975"/>
                <a:gridCol w="2673575"/>
              </a:tblGrid>
              <a:tr h="221350">
                <a:tc>
                  <a:txBody>
                    <a:bodyPr/>
                    <a:lstStyle/>
                    <a:p>
                      <a:pPr indent="0" lvl="0" marL="0" rtl="0" algn="l">
                        <a:spcBef>
                          <a:spcPts val="0"/>
                        </a:spcBef>
                        <a:spcAft>
                          <a:spcPts val="0"/>
                        </a:spcAft>
                        <a:buNone/>
                      </a:pPr>
                      <a:r>
                        <a:rPr b="1" lang="es" sz="1000"/>
                        <a:t>Model Name</a:t>
                      </a:r>
                      <a:endParaRPr b="1" sz="1000"/>
                    </a:p>
                  </a:txBody>
                  <a:tcPr marT="91425" marB="91425" marR="91425" marL="91425"/>
                </a:tc>
                <a:tc>
                  <a:txBody>
                    <a:bodyPr/>
                    <a:lstStyle/>
                    <a:p>
                      <a:pPr indent="0" lvl="0" marL="0" rtl="0" algn="l">
                        <a:spcBef>
                          <a:spcPts val="0"/>
                        </a:spcBef>
                        <a:spcAft>
                          <a:spcPts val="0"/>
                        </a:spcAft>
                        <a:buNone/>
                      </a:pPr>
                      <a:r>
                        <a:rPr b="1" lang="es" sz="1000"/>
                        <a:t>Hyperparameters</a:t>
                      </a:r>
                      <a:endParaRPr b="1" sz="1000"/>
                    </a:p>
                  </a:txBody>
                  <a:tcPr marT="91425" marB="91425" marR="91425" marL="91425"/>
                </a:tc>
                <a:tc>
                  <a:txBody>
                    <a:bodyPr/>
                    <a:lstStyle/>
                    <a:p>
                      <a:pPr indent="0" lvl="0" marL="0" rtl="0" algn="ctr">
                        <a:spcBef>
                          <a:spcPts val="0"/>
                        </a:spcBef>
                        <a:spcAft>
                          <a:spcPts val="0"/>
                        </a:spcAft>
                        <a:buNone/>
                      </a:pPr>
                      <a:r>
                        <a:rPr b="1" lang="es" sz="1000"/>
                        <a:t>Test set R-square</a:t>
                      </a:r>
                      <a:endParaRPr b="1" sz="1000"/>
                    </a:p>
                  </a:txBody>
                  <a:tcPr marT="91425" marB="91425" marR="91425" marL="91425"/>
                </a:tc>
              </a:tr>
              <a:tr h="221350">
                <a:tc>
                  <a:txBody>
                    <a:bodyPr/>
                    <a:lstStyle/>
                    <a:p>
                      <a:pPr indent="0" lvl="0" marL="0" rtl="0" algn="l">
                        <a:spcBef>
                          <a:spcPts val="0"/>
                        </a:spcBef>
                        <a:spcAft>
                          <a:spcPts val="0"/>
                        </a:spcAft>
                        <a:buNone/>
                      </a:pPr>
                      <a:r>
                        <a:rPr lang="es" sz="1000"/>
                        <a:t>Decision Tree</a:t>
                      </a:r>
                      <a:endParaRPr sz="1000"/>
                    </a:p>
                  </a:txBody>
                  <a:tcPr marT="91425" marB="91425" marR="91425" marL="91425"/>
                </a:tc>
                <a:tc>
                  <a:txBody>
                    <a:bodyPr/>
                    <a:lstStyle/>
                    <a:p>
                      <a:pPr indent="0" lvl="0" marL="0" rtl="0" algn="l">
                        <a:spcBef>
                          <a:spcPts val="0"/>
                        </a:spcBef>
                        <a:spcAft>
                          <a:spcPts val="0"/>
                        </a:spcAft>
                        <a:buNone/>
                      </a:pPr>
                      <a:r>
                        <a:rPr lang="es" sz="1000"/>
                        <a:t>Max depth = 15</a:t>
                      </a:r>
                      <a:endParaRPr sz="1000"/>
                    </a:p>
                  </a:txBody>
                  <a:tcPr marT="91425" marB="91425" marR="91425" marL="91425"/>
                </a:tc>
                <a:tc>
                  <a:txBody>
                    <a:bodyPr/>
                    <a:lstStyle/>
                    <a:p>
                      <a:pPr indent="0" lvl="0" marL="0" rtl="0" algn="ctr">
                        <a:spcBef>
                          <a:spcPts val="0"/>
                        </a:spcBef>
                        <a:spcAft>
                          <a:spcPts val="0"/>
                        </a:spcAft>
                        <a:buNone/>
                      </a:pPr>
                      <a:r>
                        <a:rPr lang="es" sz="1000"/>
                        <a:t>0.5622</a:t>
                      </a:r>
                      <a:endParaRPr sz="1000"/>
                    </a:p>
                  </a:txBody>
                  <a:tcPr marT="91425" marB="91425" marR="91425" marL="91425"/>
                </a:tc>
              </a:tr>
              <a:tr h="221350">
                <a:tc>
                  <a:txBody>
                    <a:bodyPr/>
                    <a:lstStyle/>
                    <a:p>
                      <a:pPr indent="0" lvl="0" marL="0" rtl="0" algn="l">
                        <a:spcBef>
                          <a:spcPts val="0"/>
                        </a:spcBef>
                        <a:spcAft>
                          <a:spcPts val="0"/>
                        </a:spcAft>
                        <a:buNone/>
                      </a:pPr>
                      <a:r>
                        <a:rPr lang="es" sz="1000"/>
                        <a:t>Pruned Tree</a:t>
                      </a:r>
                      <a:endParaRPr sz="1000"/>
                    </a:p>
                  </a:txBody>
                  <a:tcPr marT="91425" marB="91425" marR="91425" marL="91425"/>
                </a:tc>
                <a:tc>
                  <a:txBody>
                    <a:bodyPr/>
                    <a:lstStyle/>
                    <a:p>
                      <a:pPr indent="0" lvl="0" marL="0" rtl="0" algn="l">
                        <a:spcBef>
                          <a:spcPts val="0"/>
                        </a:spcBef>
                        <a:spcAft>
                          <a:spcPts val="0"/>
                        </a:spcAft>
                        <a:buNone/>
                      </a:pPr>
                      <a:r>
                        <a:rPr lang="es" sz="1000"/>
                        <a:t>Max depth = 10, Complexity parameter = 0.009</a:t>
                      </a:r>
                      <a:endParaRPr sz="1000"/>
                    </a:p>
                  </a:txBody>
                  <a:tcPr marT="91425" marB="91425" marR="91425" marL="91425"/>
                </a:tc>
                <a:tc>
                  <a:txBody>
                    <a:bodyPr/>
                    <a:lstStyle/>
                    <a:p>
                      <a:pPr indent="0" lvl="0" marL="0" rtl="0" algn="ctr">
                        <a:spcBef>
                          <a:spcPts val="0"/>
                        </a:spcBef>
                        <a:spcAft>
                          <a:spcPts val="0"/>
                        </a:spcAft>
                        <a:buNone/>
                      </a:pPr>
                      <a:r>
                        <a:rPr lang="es" sz="1000"/>
                        <a:t>0.6385</a:t>
                      </a:r>
                      <a:endParaRPr sz="1000"/>
                    </a:p>
                  </a:txBody>
                  <a:tcPr marT="91425" marB="91425" marR="91425" marL="91425"/>
                </a:tc>
              </a:tr>
              <a:tr h="221350">
                <a:tc>
                  <a:txBody>
                    <a:bodyPr/>
                    <a:lstStyle/>
                    <a:p>
                      <a:pPr indent="0" lvl="0" marL="0" rtl="0" algn="l">
                        <a:spcBef>
                          <a:spcPts val="0"/>
                        </a:spcBef>
                        <a:spcAft>
                          <a:spcPts val="0"/>
                        </a:spcAft>
                        <a:buNone/>
                      </a:pPr>
                      <a:r>
                        <a:rPr lang="es" sz="1000"/>
                        <a:t>KNN Regressor</a:t>
                      </a:r>
                      <a:endParaRPr sz="1000"/>
                    </a:p>
                  </a:txBody>
                  <a:tcPr marT="91425" marB="91425" marR="91425" marL="91425"/>
                </a:tc>
                <a:tc>
                  <a:txBody>
                    <a:bodyPr/>
                    <a:lstStyle/>
                    <a:p>
                      <a:pPr indent="0" lvl="0" marL="0" rtl="0" algn="l">
                        <a:spcBef>
                          <a:spcPts val="0"/>
                        </a:spcBef>
                        <a:spcAft>
                          <a:spcPts val="0"/>
                        </a:spcAft>
                        <a:buNone/>
                      </a:pPr>
                      <a:r>
                        <a:rPr lang="es" sz="1000"/>
                        <a:t>k = 10</a:t>
                      </a:r>
                      <a:endParaRPr sz="1000"/>
                    </a:p>
                  </a:txBody>
                  <a:tcPr marT="91425" marB="91425" marR="91425" marL="91425"/>
                </a:tc>
                <a:tc>
                  <a:txBody>
                    <a:bodyPr/>
                    <a:lstStyle/>
                    <a:p>
                      <a:pPr indent="0" lvl="0" marL="0" rtl="0" algn="ctr">
                        <a:spcBef>
                          <a:spcPts val="0"/>
                        </a:spcBef>
                        <a:spcAft>
                          <a:spcPts val="0"/>
                        </a:spcAft>
                        <a:buNone/>
                      </a:pPr>
                      <a:r>
                        <a:rPr lang="es" sz="1000"/>
                        <a:t>0.7066</a:t>
                      </a:r>
                      <a:endParaRPr sz="1000"/>
                    </a:p>
                  </a:txBody>
                  <a:tcPr marT="91425" marB="91425" marR="91425" marL="91425"/>
                </a:tc>
              </a:tr>
              <a:tr h="221350">
                <a:tc>
                  <a:txBody>
                    <a:bodyPr/>
                    <a:lstStyle/>
                    <a:p>
                      <a:pPr indent="0" lvl="0" marL="0" rtl="0" algn="l">
                        <a:spcBef>
                          <a:spcPts val="0"/>
                        </a:spcBef>
                        <a:spcAft>
                          <a:spcPts val="0"/>
                        </a:spcAft>
                        <a:buNone/>
                      </a:pPr>
                      <a:r>
                        <a:rPr lang="es" sz="1000"/>
                        <a:t>KNN Regressor</a:t>
                      </a:r>
                      <a:endParaRPr sz="1000"/>
                    </a:p>
                  </a:txBody>
                  <a:tcPr marT="91425" marB="91425" marR="91425" marL="91425"/>
                </a:tc>
                <a:tc>
                  <a:txBody>
                    <a:bodyPr/>
                    <a:lstStyle/>
                    <a:p>
                      <a:pPr indent="0" lvl="0" marL="0" rtl="0" algn="l">
                        <a:spcBef>
                          <a:spcPts val="0"/>
                        </a:spcBef>
                        <a:spcAft>
                          <a:spcPts val="0"/>
                        </a:spcAft>
                        <a:buNone/>
                      </a:pPr>
                      <a:r>
                        <a:rPr lang="es" sz="1000"/>
                        <a:t>k = 15</a:t>
                      </a:r>
                      <a:endParaRPr sz="1000"/>
                    </a:p>
                  </a:txBody>
                  <a:tcPr marT="91425" marB="91425" marR="91425" marL="91425"/>
                </a:tc>
                <a:tc>
                  <a:txBody>
                    <a:bodyPr/>
                    <a:lstStyle/>
                    <a:p>
                      <a:pPr indent="0" lvl="0" marL="0" rtl="0" algn="ctr">
                        <a:spcBef>
                          <a:spcPts val="0"/>
                        </a:spcBef>
                        <a:spcAft>
                          <a:spcPts val="0"/>
                        </a:spcAft>
                        <a:buNone/>
                      </a:pPr>
                      <a:r>
                        <a:rPr lang="es" sz="1000"/>
                        <a:t>0.7071</a:t>
                      </a:r>
                      <a:endParaRPr sz="1000"/>
                    </a:p>
                  </a:txBody>
                  <a:tcPr marT="91425" marB="91425" marR="91425" marL="91425"/>
                </a:tc>
              </a:tr>
              <a:tr h="221350">
                <a:tc>
                  <a:txBody>
                    <a:bodyPr/>
                    <a:lstStyle/>
                    <a:p>
                      <a:pPr indent="0" lvl="0" marL="0" rtl="0" algn="l">
                        <a:spcBef>
                          <a:spcPts val="0"/>
                        </a:spcBef>
                        <a:spcAft>
                          <a:spcPts val="0"/>
                        </a:spcAft>
                        <a:buNone/>
                      </a:pPr>
                      <a:r>
                        <a:rPr lang="es" sz="1000"/>
                        <a:t>Randomforest</a:t>
                      </a:r>
                      <a:endParaRPr sz="1000"/>
                    </a:p>
                  </a:txBody>
                  <a:tcPr marT="91425" marB="91425" marR="91425" marL="91425"/>
                </a:tc>
                <a:tc>
                  <a:txBody>
                    <a:bodyPr/>
                    <a:lstStyle/>
                    <a:p>
                      <a:pPr indent="0" lvl="0" marL="0" rtl="0" algn="l">
                        <a:spcBef>
                          <a:spcPts val="0"/>
                        </a:spcBef>
                        <a:spcAft>
                          <a:spcPts val="0"/>
                        </a:spcAft>
                        <a:buNone/>
                      </a:pPr>
                      <a:r>
                        <a:rPr lang="es" sz="1000"/>
                        <a:t>#trees = 800, ccp alpha = 0.001, max depth = 40</a:t>
                      </a:r>
                      <a:endParaRPr sz="1000"/>
                    </a:p>
                  </a:txBody>
                  <a:tcPr marT="91425" marB="91425" marR="91425" marL="91425"/>
                </a:tc>
                <a:tc>
                  <a:txBody>
                    <a:bodyPr/>
                    <a:lstStyle/>
                    <a:p>
                      <a:pPr indent="0" lvl="0" marL="0" rtl="0" algn="ctr">
                        <a:spcBef>
                          <a:spcPts val="0"/>
                        </a:spcBef>
                        <a:spcAft>
                          <a:spcPts val="0"/>
                        </a:spcAft>
                        <a:buNone/>
                      </a:pPr>
                      <a:r>
                        <a:rPr lang="es" sz="1000"/>
                        <a:t>0.7881</a:t>
                      </a:r>
                      <a:endParaRPr sz="1000"/>
                    </a:p>
                  </a:txBody>
                  <a:tcPr marT="91425" marB="91425" marR="91425" marL="91425"/>
                </a:tc>
              </a:tr>
              <a:tr h="221350">
                <a:tc>
                  <a:txBody>
                    <a:bodyPr/>
                    <a:lstStyle/>
                    <a:p>
                      <a:pPr indent="0" lvl="0" marL="0" rtl="0" algn="l">
                        <a:spcBef>
                          <a:spcPts val="0"/>
                        </a:spcBef>
                        <a:spcAft>
                          <a:spcPts val="0"/>
                        </a:spcAft>
                        <a:buNone/>
                      </a:pPr>
                      <a:r>
                        <a:rPr lang="es" sz="1000"/>
                        <a:t>Randomforest</a:t>
                      </a:r>
                      <a:endParaRPr sz="1000"/>
                    </a:p>
                  </a:txBody>
                  <a:tcPr marT="91425" marB="91425" marR="91425" marL="91425"/>
                </a:tc>
                <a:tc>
                  <a:txBody>
                    <a:bodyPr/>
                    <a:lstStyle/>
                    <a:p>
                      <a:pPr indent="0" lvl="0" marL="0" rtl="0" algn="l">
                        <a:spcBef>
                          <a:spcPts val="0"/>
                        </a:spcBef>
                        <a:spcAft>
                          <a:spcPts val="0"/>
                        </a:spcAft>
                        <a:buNone/>
                      </a:pPr>
                      <a:r>
                        <a:rPr lang="es" sz="1000"/>
                        <a:t>#trees = 800, ccp alpha = 0.001, max depth = 15</a:t>
                      </a:r>
                      <a:endParaRPr sz="1000"/>
                    </a:p>
                  </a:txBody>
                  <a:tcPr marT="91425" marB="91425" marR="91425" marL="91425"/>
                </a:tc>
                <a:tc>
                  <a:txBody>
                    <a:bodyPr/>
                    <a:lstStyle/>
                    <a:p>
                      <a:pPr indent="0" lvl="0" marL="0" rtl="0" algn="ctr">
                        <a:spcBef>
                          <a:spcPts val="0"/>
                        </a:spcBef>
                        <a:spcAft>
                          <a:spcPts val="0"/>
                        </a:spcAft>
                        <a:buNone/>
                      </a:pPr>
                      <a:r>
                        <a:rPr lang="es" sz="1000"/>
                        <a:t>0.7882</a:t>
                      </a:r>
                      <a:endParaRPr sz="1000"/>
                    </a:p>
                  </a:txBody>
                  <a:tcPr marT="91425" marB="91425" marR="91425" marL="91425"/>
                </a:tc>
              </a:tr>
              <a:tr h="221350">
                <a:tc>
                  <a:txBody>
                    <a:bodyPr/>
                    <a:lstStyle/>
                    <a:p>
                      <a:pPr indent="0" lvl="0" marL="0" rtl="0" algn="l">
                        <a:spcBef>
                          <a:spcPts val="0"/>
                        </a:spcBef>
                        <a:spcAft>
                          <a:spcPts val="0"/>
                        </a:spcAft>
                        <a:buNone/>
                      </a:pPr>
                      <a:r>
                        <a:rPr lang="es" sz="1000"/>
                        <a:t>Randomforest</a:t>
                      </a:r>
                      <a:endParaRPr sz="1000"/>
                    </a:p>
                  </a:txBody>
                  <a:tcPr marT="91425" marB="91425" marR="91425" marL="91425"/>
                </a:tc>
                <a:tc>
                  <a:txBody>
                    <a:bodyPr/>
                    <a:lstStyle/>
                    <a:p>
                      <a:pPr indent="0" lvl="0" marL="0" rtl="0" algn="l">
                        <a:spcBef>
                          <a:spcPts val="0"/>
                        </a:spcBef>
                        <a:spcAft>
                          <a:spcPts val="0"/>
                        </a:spcAft>
                        <a:buNone/>
                      </a:pPr>
                      <a:r>
                        <a:rPr lang="es" sz="1000"/>
                        <a:t>#trees = 800, ccp alpha = 0.001, max depth = 10</a:t>
                      </a:r>
                      <a:endParaRPr sz="1000"/>
                    </a:p>
                  </a:txBody>
                  <a:tcPr marT="91425" marB="91425" marR="91425" marL="91425"/>
                </a:tc>
                <a:tc>
                  <a:txBody>
                    <a:bodyPr/>
                    <a:lstStyle/>
                    <a:p>
                      <a:pPr indent="0" lvl="0" marL="0" rtl="0" algn="ctr">
                        <a:spcBef>
                          <a:spcPts val="0"/>
                        </a:spcBef>
                        <a:spcAft>
                          <a:spcPts val="0"/>
                        </a:spcAft>
                        <a:buNone/>
                      </a:pPr>
                      <a:r>
                        <a:rPr lang="es" sz="1000"/>
                        <a:t>0.7722</a:t>
                      </a:r>
                      <a:endParaRPr sz="1000"/>
                    </a:p>
                  </a:txBody>
                  <a:tcPr marT="91425" marB="91425" marR="91425" marL="91425"/>
                </a:tc>
              </a:tr>
              <a:tr h="221350">
                <a:tc>
                  <a:txBody>
                    <a:bodyPr/>
                    <a:lstStyle/>
                    <a:p>
                      <a:pPr indent="0" lvl="0" marL="0" rtl="0" algn="l">
                        <a:spcBef>
                          <a:spcPts val="0"/>
                        </a:spcBef>
                        <a:spcAft>
                          <a:spcPts val="0"/>
                        </a:spcAft>
                        <a:buNone/>
                      </a:pPr>
                      <a:r>
                        <a:rPr lang="es" sz="1000"/>
                        <a:t>XGBoost</a:t>
                      </a:r>
                      <a:endParaRPr sz="1000"/>
                    </a:p>
                  </a:txBody>
                  <a:tcPr marT="91425" marB="91425" marR="91425" marL="91425"/>
                </a:tc>
                <a:tc>
                  <a:txBody>
                    <a:bodyPr/>
                    <a:lstStyle/>
                    <a:p>
                      <a:pPr indent="0" lvl="0" marL="0" rtl="0" algn="l">
                        <a:spcBef>
                          <a:spcPts val="0"/>
                        </a:spcBef>
                        <a:spcAft>
                          <a:spcPts val="0"/>
                        </a:spcAft>
                        <a:buNone/>
                      </a:pPr>
                      <a:r>
                        <a:rPr lang="es" sz="1000"/>
                        <a:t>#trees = 800</a:t>
                      </a:r>
                      <a:endParaRPr sz="1000"/>
                    </a:p>
                  </a:txBody>
                  <a:tcPr marT="91425" marB="91425" marR="91425" marL="91425"/>
                </a:tc>
                <a:tc>
                  <a:txBody>
                    <a:bodyPr/>
                    <a:lstStyle/>
                    <a:p>
                      <a:pPr indent="0" lvl="0" marL="0" rtl="0" algn="ctr">
                        <a:spcBef>
                          <a:spcPts val="0"/>
                        </a:spcBef>
                        <a:spcAft>
                          <a:spcPts val="0"/>
                        </a:spcAft>
                        <a:buNone/>
                      </a:pPr>
                      <a:r>
                        <a:rPr lang="es" sz="1000"/>
                        <a:t>0.789</a:t>
                      </a:r>
                      <a:endParaRPr sz="1000"/>
                    </a:p>
                  </a:txBody>
                  <a:tcPr marT="91425" marB="91425" marR="91425" marL="91425"/>
                </a:tc>
              </a:tr>
              <a:tr h="221350">
                <a:tc>
                  <a:txBody>
                    <a:bodyPr/>
                    <a:lstStyle/>
                    <a:p>
                      <a:pPr indent="0" lvl="0" marL="0" rtl="0" algn="l">
                        <a:spcBef>
                          <a:spcPts val="0"/>
                        </a:spcBef>
                        <a:spcAft>
                          <a:spcPts val="0"/>
                        </a:spcAft>
                        <a:buNone/>
                      </a:pPr>
                      <a:r>
                        <a:rPr lang="es" sz="1000"/>
                        <a:t>LightGBM</a:t>
                      </a:r>
                      <a:endParaRPr sz="1000"/>
                    </a:p>
                  </a:txBody>
                  <a:tcPr marT="91425" marB="91425" marR="91425" marL="91425"/>
                </a:tc>
                <a:tc>
                  <a:txBody>
                    <a:bodyPr/>
                    <a:lstStyle/>
                    <a:p>
                      <a:pPr indent="0" lvl="0" marL="0" rtl="0" algn="l">
                        <a:spcBef>
                          <a:spcPts val="0"/>
                        </a:spcBef>
                        <a:spcAft>
                          <a:spcPts val="0"/>
                        </a:spcAft>
                        <a:buNone/>
                      </a:pPr>
                      <a:r>
                        <a:rPr lang="es" sz="1000"/>
                        <a:t>#trees = 800, ccp alpha = 0.001, max depth = 40</a:t>
                      </a:r>
                      <a:endParaRPr sz="1000"/>
                    </a:p>
                  </a:txBody>
                  <a:tcPr marT="91425" marB="91425" marR="91425" marL="91425"/>
                </a:tc>
                <a:tc>
                  <a:txBody>
                    <a:bodyPr/>
                    <a:lstStyle/>
                    <a:p>
                      <a:pPr indent="0" lvl="0" marL="0" rtl="0" algn="ctr">
                        <a:spcBef>
                          <a:spcPts val="0"/>
                        </a:spcBef>
                        <a:spcAft>
                          <a:spcPts val="0"/>
                        </a:spcAft>
                        <a:buNone/>
                      </a:pPr>
                      <a:r>
                        <a:rPr lang="es" sz="1000"/>
                        <a:t>0.8082</a:t>
                      </a:r>
                      <a:endParaRPr sz="1000"/>
                    </a:p>
                  </a:txBody>
                  <a:tcPr marT="91425" marB="91425" marR="91425" marL="91425"/>
                </a:tc>
              </a:tr>
              <a:tr h="221350">
                <a:tc>
                  <a:txBody>
                    <a:bodyPr/>
                    <a:lstStyle/>
                    <a:p>
                      <a:pPr indent="0" lvl="0" marL="0" rtl="0" algn="l">
                        <a:spcBef>
                          <a:spcPts val="0"/>
                        </a:spcBef>
                        <a:spcAft>
                          <a:spcPts val="0"/>
                        </a:spcAft>
                        <a:buNone/>
                      </a:pPr>
                      <a:r>
                        <a:rPr lang="es" sz="1000"/>
                        <a:t>LightGBM</a:t>
                      </a:r>
                      <a:endParaRPr sz="1000"/>
                    </a:p>
                  </a:txBody>
                  <a:tcPr marT="91425" marB="91425" marR="91425" marL="91425"/>
                </a:tc>
                <a:tc>
                  <a:txBody>
                    <a:bodyPr/>
                    <a:lstStyle/>
                    <a:p>
                      <a:pPr indent="0" lvl="0" marL="0" rtl="0" algn="l">
                        <a:spcBef>
                          <a:spcPts val="0"/>
                        </a:spcBef>
                        <a:spcAft>
                          <a:spcPts val="0"/>
                        </a:spcAft>
                        <a:buNone/>
                      </a:pPr>
                      <a:r>
                        <a:rPr lang="es" sz="1000"/>
                        <a:t>#trees = 800, colsample = 0.4</a:t>
                      </a:r>
                      <a:endParaRPr sz="1000"/>
                    </a:p>
                  </a:txBody>
                  <a:tcPr marT="91425" marB="91425" marR="91425" marL="91425"/>
                </a:tc>
                <a:tc>
                  <a:txBody>
                    <a:bodyPr/>
                    <a:lstStyle/>
                    <a:p>
                      <a:pPr indent="0" lvl="0" marL="0" rtl="0" algn="ctr">
                        <a:spcBef>
                          <a:spcPts val="0"/>
                        </a:spcBef>
                        <a:spcAft>
                          <a:spcPts val="0"/>
                        </a:spcAft>
                        <a:buNone/>
                      </a:pPr>
                      <a:r>
                        <a:rPr lang="es" sz="1000"/>
                        <a:t>0.8117</a:t>
                      </a:r>
                      <a:endParaRPr sz="1000"/>
                    </a:p>
                  </a:txBody>
                  <a:tcPr marT="91425" marB="91425" marR="91425" marL="91425"/>
                </a:tc>
              </a:tr>
              <a:tr h="221350">
                <a:tc>
                  <a:txBody>
                    <a:bodyPr/>
                    <a:lstStyle/>
                    <a:p>
                      <a:pPr indent="0" lvl="0" marL="0" rtl="0" algn="l">
                        <a:spcBef>
                          <a:spcPts val="0"/>
                        </a:spcBef>
                        <a:spcAft>
                          <a:spcPts val="0"/>
                        </a:spcAft>
                        <a:buNone/>
                      </a:pPr>
                      <a:r>
                        <a:rPr lang="es" sz="1000"/>
                        <a:t>LightGBM</a:t>
                      </a:r>
                      <a:endParaRPr sz="1000"/>
                    </a:p>
                  </a:txBody>
                  <a:tcPr marT="91425" marB="91425" marR="91425" marL="91425"/>
                </a:tc>
                <a:tc>
                  <a:txBody>
                    <a:bodyPr/>
                    <a:lstStyle/>
                    <a:p>
                      <a:pPr indent="0" lvl="0" marL="0" rtl="0" algn="l">
                        <a:spcBef>
                          <a:spcPts val="0"/>
                        </a:spcBef>
                        <a:spcAft>
                          <a:spcPts val="0"/>
                        </a:spcAft>
                        <a:buNone/>
                      </a:pPr>
                      <a:r>
                        <a:rPr lang="es" sz="1000"/>
                        <a:t>#trees = 800, min child weight = 50</a:t>
                      </a:r>
                      <a:endParaRPr sz="1000"/>
                    </a:p>
                  </a:txBody>
                  <a:tcPr marT="91425" marB="91425" marR="91425" marL="91425"/>
                </a:tc>
                <a:tc>
                  <a:txBody>
                    <a:bodyPr/>
                    <a:lstStyle/>
                    <a:p>
                      <a:pPr indent="0" lvl="0" marL="0" rtl="0" algn="ctr">
                        <a:spcBef>
                          <a:spcPts val="0"/>
                        </a:spcBef>
                        <a:spcAft>
                          <a:spcPts val="0"/>
                        </a:spcAft>
                        <a:buNone/>
                      </a:pPr>
                      <a:r>
                        <a:rPr lang="es" sz="1000"/>
                        <a:t>0.8067</a:t>
                      </a:r>
                      <a:endParaRPr sz="1000"/>
                    </a:p>
                  </a:txBody>
                  <a:tcPr marT="91425" marB="91425" marR="91425" marL="91425"/>
                </a:tc>
              </a:tr>
              <a:tr h="340550">
                <a:tc>
                  <a:txBody>
                    <a:bodyPr/>
                    <a:lstStyle/>
                    <a:p>
                      <a:pPr indent="0" lvl="0" marL="0" rtl="0" algn="l">
                        <a:spcBef>
                          <a:spcPts val="0"/>
                        </a:spcBef>
                        <a:spcAft>
                          <a:spcPts val="0"/>
                        </a:spcAft>
                        <a:buNone/>
                      </a:pPr>
                      <a:r>
                        <a:rPr lang="es" sz="1000"/>
                        <a:t>Support Vector Regression</a:t>
                      </a:r>
                      <a:endParaRPr sz="1000"/>
                    </a:p>
                  </a:txBody>
                  <a:tcPr marT="91425" marB="91425" marR="91425" marL="91425"/>
                </a:tc>
                <a:tc>
                  <a:txBody>
                    <a:bodyPr/>
                    <a:lstStyle/>
                    <a:p>
                      <a:pPr indent="0" lvl="0" marL="0" rtl="0" algn="l">
                        <a:spcBef>
                          <a:spcPts val="0"/>
                        </a:spcBef>
                        <a:spcAft>
                          <a:spcPts val="0"/>
                        </a:spcAft>
                        <a:buNone/>
                      </a:pPr>
                      <a:r>
                        <a:rPr lang="es" sz="1000"/>
                        <a:t>C = 0.1</a:t>
                      </a:r>
                      <a:endParaRPr sz="1000"/>
                    </a:p>
                  </a:txBody>
                  <a:tcPr marT="91425" marB="91425" marR="91425" marL="91425"/>
                </a:tc>
                <a:tc>
                  <a:txBody>
                    <a:bodyPr/>
                    <a:lstStyle/>
                    <a:p>
                      <a:pPr indent="0" lvl="0" marL="0" rtl="0" algn="ctr">
                        <a:spcBef>
                          <a:spcPts val="0"/>
                        </a:spcBef>
                        <a:spcAft>
                          <a:spcPts val="0"/>
                        </a:spcAft>
                        <a:buNone/>
                      </a:pPr>
                      <a:r>
                        <a:rPr lang="es" sz="1000"/>
                        <a:t>-0.0877</a:t>
                      </a:r>
                      <a:endParaRPr sz="1000"/>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ctrTitle"/>
          </p:nvPr>
        </p:nvSpPr>
        <p:spPr>
          <a:xfrm>
            <a:off x="6029250" y="159650"/>
            <a:ext cx="2585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sz="2800"/>
              <a:t>Decision Trees</a:t>
            </a:r>
            <a:endParaRPr sz="2800"/>
          </a:p>
        </p:txBody>
      </p:sp>
      <p:sp>
        <p:nvSpPr>
          <p:cNvPr id="322" name="Google Shape;322;p46"/>
          <p:cNvSpPr/>
          <p:nvPr/>
        </p:nvSpPr>
        <p:spPr>
          <a:xfrm flipH="1">
            <a:off x="0" y="845100"/>
            <a:ext cx="6315000" cy="429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 name="Google Shape;323;p46"/>
          <p:cNvCxnSpPr/>
          <p:nvPr/>
        </p:nvCxnSpPr>
        <p:spPr>
          <a:xfrm>
            <a:off x="6104875" y="878725"/>
            <a:ext cx="2004900" cy="0"/>
          </a:xfrm>
          <a:prstGeom prst="straightConnector1">
            <a:avLst/>
          </a:prstGeom>
          <a:noFill/>
          <a:ln cap="flat" cmpd="sng" w="9525">
            <a:solidFill>
              <a:schemeClr val="dk2"/>
            </a:solidFill>
            <a:prstDash val="solid"/>
            <a:round/>
            <a:headEnd len="sm" w="sm" type="none"/>
            <a:tailEnd len="sm" w="sm" type="none"/>
          </a:ln>
        </p:spPr>
      </p:cxnSp>
      <p:pic>
        <p:nvPicPr>
          <p:cNvPr id="324" name="Google Shape;324;p46"/>
          <p:cNvPicPr preferRelativeResize="0"/>
          <p:nvPr/>
        </p:nvPicPr>
        <p:blipFill>
          <a:blip r:embed="rId3">
            <a:alphaModFix/>
          </a:blip>
          <a:stretch>
            <a:fillRect/>
          </a:stretch>
        </p:blipFill>
        <p:spPr>
          <a:xfrm>
            <a:off x="94075" y="1039350"/>
            <a:ext cx="6126848" cy="3766349"/>
          </a:xfrm>
          <a:prstGeom prst="rect">
            <a:avLst/>
          </a:prstGeom>
          <a:noFill/>
          <a:ln>
            <a:noFill/>
          </a:ln>
        </p:spPr>
      </p:pic>
      <p:sp>
        <p:nvSpPr>
          <p:cNvPr id="325" name="Google Shape;325;p46"/>
          <p:cNvSpPr txBox="1"/>
          <p:nvPr/>
        </p:nvSpPr>
        <p:spPr>
          <a:xfrm>
            <a:off x="6387450" y="1462925"/>
            <a:ext cx="26304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Since tree models were performing better, we were curious as to how a sample tree looked and which features were used for the first few cuts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Here we can observe that the first few cuts are made on Region name, Latitude, Number of Rooms, type of house and Distance from CBD</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type="ctrTitle"/>
          </p:nvPr>
        </p:nvSpPr>
        <p:spPr>
          <a:xfrm>
            <a:off x="537275" y="96025"/>
            <a:ext cx="65295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sz="2800"/>
              <a:t> Variable Importance</a:t>
            </a:r>
            <a:endParaRPr sz="2800"/>
          </a:p>
          <a:p>
            <a:pPr indent="0" lvl="0" marL="0" rtl="0" algn="l">
              <a:lnSpc>
                <a:spcPct val="100000"/>
              </a:lnSpc>
              <a:spcBef>
                <a:spcPts val="0"/>
              </a:spcBef>
              <a:spcAft>
                <a:spcPts val="0"/>
              </a:spcAft>
              <a:buSzPts val="1800"/>
              <a:buNone/>
            </a:pPr>
            <a:r>
              <a:t/>
            </a:r>
            <a:endParaRPr sz="2800"/>
          </a:p>
        </p:txBody>
      </p:sp>
      <p:sp>
        <p:nvSpPr>
          <p:cNvPr id="331" name="Google Shape;331;p47"/>
          <p:cNvSpPr/>
          <p:nvPr/>
        </p:nvSpPr>
        <p:spPr>
          <a:xfrm>
            <a:off x="-528100" y="811275"/>
            <a:ext cx="8250000" cy="39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lang="es" sz="1200"/>
              <a:t> </a:t>
            </a:r>
            <a:r>
              <a:rPr lang="es" sz="1200"/>
              <a:t>Here, we observed different models pointed towards similar top variables.</a:t>
            </a:r>
            <a:endParaRPr b="0" i="0" sz="1200" u="none" cap="none" strike="noStrike">
              <a:solidFill>
                <a:srgbClr val="000000"/>
              </a:solidFill>
              <a:latin typeface="Arial"/>
              <a:ea typeface="Arial"/>
              <a:cs typeface="Arial"/>
              <a:sym typeface="Arial"/>
            </a:endParaRPr>
          </a:p>
        </p:txBody>
      </p:sp>
      <p:pic>
        <p:nvPicPr>
          <p:cNvPr id="332" name="Google Shape;332;p47"/>
          <p:cNvPicPr preferRelativeResize="0"/>
          <p:nvPr/>
        </p:nvPicPr>
        <p:blipFill>
          <a:blip r:embed="rId3">
            <a:alphaModFix/>
          </a:blip>
          <a:stretch>
            <a:fillRect/>
          </a:stretch>
        </p:blipFill>
        <p:spPr>
          <a:xfrm>
            <a:off x="62200" y="1305700"/>
            <a:ext cx="4672450" cy="3346162"/>
          </a:xfrm>
          <a:prstGeom prst="rect">
            <a:avLst/>
          </a:prstGeom>
          <a:noFill/>
          <a:ln>
            <a:noFill/>
          </a:ln>
        </p:spPr>
      </p:pic>
      <p:pic>
        <p:nvPicPr>
          <p:cNvPr id="333" name="Google Shape;333;p47"/>
          <p:cNvPicPr preferRelativeResize="0"/>
          <p:nvPr/>
        </p:nvPicPr>
        <p:blipFill>
          <a:blip r:embed="rId4">
            <a:alphaModFix/>
          </a:blip>
          <a:stretch>
            <a:fillRect/>
          </a:stretch>
        </p:blipFill>
        <p:spPr>
          <a:xfrm>
            <a:off x="4841475" y="1305700"/>
            <a:ext cx="4231475" cy="3346150"/>
          </a:xfrm>
          <a:prstGeom prst="rect">
            <a:avLst/>
          </a:prstGeom>
          <a:noFill/>
          <a:ln>
            <a:noFill/>
          </a:ln>
        </p:spPr>
      </p:pic>
      <p:sp>
        <p:nvSpPr>
          <p:cNvPr id="334" name="Google Shape;334;p47"/>
          <p:cNvSpPr txBox="1"/>
          <p:nvPr/>
        </p:nvSpPr>
        <p:spPr>
          <a:xfrm>
            <a:off x="62200" y="4770400"/>
            <a:ext cx="9010800" cy="33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000"/>
              <a:t>Model explainability on refitted models with Top 50 variables from original model feature importance to reduce dimensionality, especially for SHAP</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p:nvPr/>
        </p:nvSpPr>
        <p:spPr>
          <a:xfrm>
            <a:off x="3047150" y="851475"/>
            <a:ext cx="6034500" cy="4079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48"/>
          <p:cNvPicPr preferRelativeResize="0"/>
          <p:nvPr/>
        </p:nvPicPr>
        <p:blipFill>
          <a:blip r:embed="rId3">
            <a:alphaModFix/>
          </a:blip>
          <a:stretch>
            <a:fillRect/>
          </a:stretch>
        </p:blipFill>
        <p:spPr>
          <a:xfrm>
            <a:off x="3766575" y="973000"/>
            <a:ext cx="4788150" cy="3836650"/>
          </a:xfrm>
          <a:prstGeom prst="rect">
            <a:avLst/>
          </a:prstGeom>
          <a:noFill/>
          <a:ln>
            <a:noFill/>
          </a:ln>
        </p:spPr>
      </p:pic>
      <p:sp>
        <p:nvSpPr>
          <p:cNvPr id="341" name="Google Shape;341;p48"/>
          <p:cNvSpPr txBox="1"/>
          <p:nvPr/>
        </p:nvSpPr>
        <p:spPr>
          <a:xfrm>
            <a:off x="294250" y="143425"/>
            <a:ext cx="396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800">
                <a:solidFill>
                  <a:schemeClr val="dk1"/>
                </a:solidFill>
              </a:rPr>
              <a:t>Shap Values</a:t>
            </a:r>
            <a:endParaRPr sz="2800">
              <a:solidFill>
                <a:schemeClr val="dk1"/>
              </a:solidFill>
            </a:endParaRPr>
          </a:p>
        </p:txBody>
      </p:sp>
      <p:sp>
        <p:nvSpPr>
          <p:cNvPr id="342" name="Google Shape;342;p48"/>
          <p:cNvSpPr txBox="1"/>
          <p:nvPr/>
        </p:nvSpPr>
        <p:spPr>
          <a:xfrm>
            <a:off x="0" y="1659975"/>
            <a:ext cx="2716800" cy="2462700"/>
          </a:xfrm>
          <a:prstGeom prst="rect">
            <a:avLst/>
          </a:prstGeom>
          <a:noFill/>
          <a:ln>
            <a:noFill/>
          </a:ln>
        </p:spPr>
        <p:txBody>
          <a:bodyPr anchorCtr="0" anchor="t" bIns="91425" lIns="91425" spcFirstLastPara="1" rIns="91425" wrap="square" tIns="91425">
            <a:spAutoFit/>
          </a:bodyPr>
          <a:lstStyle/>
          <a:p>
            <a:pPr indent="-292100" lvl="0" marL="457200" rtl="0" algn="just">
              <a:lnSpc>
                <a:spcPct val="115000"/>
              </a:lnSpc>
              <a:spcBef>
                <a:spcPts val="0"/>
              </a:spcBef>
              <a:spcAft>
                <a:spcPts val="0"/>
              </a:spcAft>
              <a:buSzPts val="1000"/>
              <a:buChar char="➢"/>
            </a:pPr>
            <a:r>
              <a:rPr lang="es" sz="1000"/>
              <a:t>Higher prices associated with houses with decreasing distance from CBD, latitude</a:t>
            </a:r>
            <a:endParaRPr sz="1000"/>
          </a:p>
          <a:p>
            <a:pPr indent="0" lvl="0" marL="457200" rtl="0" algn="just">
              <a:lnSpc>
                <a:spcPct val="115000"/>
              </a:lnSpc>
              <a:spcBef>
                <a:spcPts val="0"/>
              </a:spcBef>
              <a:spcAft>
                <a:spcPts val="0"/>
              </a:spcAft>
              <a:buNone/>
            </a:pPr>
            <a:r>
              <a:t/>
            </a:r>
            <a:endParaRPr sz="1000"/>
          </a:p>
          <a:p>
            <a:pPr indent="-292100" lvl="0" marL="457200" rtl="0" algn="just">
              <a:lnSpc>
                <a:spcPct val="115000"/>
              </a:lnSpc>
              <a:spcBef>
                <a:spcPts val="0"/>
              </a:spcBef>
              <a:spcAft>
                <a:spcPts val="0"/>
              </a:spcAft>
              <a:buSzPts val="1000"/>
              <a:buChar char="➢"/>
            </a:pPr>
            <a:r>
              <a:rPr lang="es" sz="1000"/>
              <a:t>Higher prices associated with increasing longitude, landsize and number of rooms </a:t>
            </a:r>
            <a:endParaRPr sz="1000"/>
          </a:p>
          <a:p>
            <a:pPr indent="0" lvl="0" marL="457200" rtl="0" algn="just">
              <a:lnSpc>
                <a:spcPct val="115000"/>
              </a:lnSpc>
              <a:spcBef>
                <a:spcPts val="0"/>
              </a:spcBef>
              <a:spcAft>
                <a:spcPts val="0"/>
              </a:spcAft>
              <a:buNone/>
            </a:pPr>
            <a:r>
              <a:t/>
            </a:r>
            <a:endParaRPr sz="1000"/>
          </a:p>
          <a:p>
            <a:pPr indent="-292100" lvl="0" marL="457200" rtl="0" algn="just">
              <a:lnSpc>
                <a:spcPct val="115000"/>
              </a:lnSpc>
              <a:spcBef>
                <a:spcPts val="0"/>
              </a:spcBef>
              <a:spcAft>
                <a:spcPts val="0"/>
              </a:spcAft>
              <a:buSzPts val="1000"/>
              <a:buChar char="➢"/>
            </a:pPr>
            <a:r>
              <a:rPr lang="es" sz="1000"/>
              <a:t>Higher prices towards year end in Southern Metropolitan region, </a:t>
            </a:r>
            <a:r>
              <a:rPr lang="es" sz="1000"/>
              <a:t>preferably</a:t>
            </a:r>
            <a:r>
              <a:rPr lang="es" sz="1000"/>
              <a:t> under council areas of either Bayside, Boroondara or Stonnington</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9"/>
          <p:cNvPicPr preferRelativeResize="0"/>
          <p:nvPr/>
        </p:nvPicPr>
        <p:blipFill rotWithShape="1">
          <a:blip r:embed="rId3">
            <a:alphaModFix/>
          </a:blip>
          <a:srcRect b="0" l="0" r="0" t="11237"/>
          <a:stretch/>
        </p:blipFill>
        <p:spPr>
          <a:xfrm>
            <a:off x="0" y="0"/>
            <a:ext cx="2706324" cy="5143500"/>
          </a:xfrm>
          <a:prstGeom prst="rect">
            <a:avLst/>
          </a:prstGeom>
          <a:noFill/>
          <a:ln>
            <a:noFill/>
          </a:ln>
        </p:spPr>
      </p:pic>
      <p:sp>
        <p:nvSpPr>
          <p:cNvPr id="348" name="Google Shape;348;p49"/>
          <p:cNvSpPr txBox="1"/>
          <p:nvPr>
            <p:ph idx="6" type="ctrTitle"/>
          </p:nvPr>
        </p:nvSpPr>
        <p:spPr>
          <a:xfrm>
            <a:off x="723600" y="452975"/>
            <a:ext cx="2078100" cy="9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sz="2800">
                <a:solidFill>
                  <a:schemeClr val="lt1"/>
                </a:solidFill>
              </a:rPr>
              <a:t>Solution</a:t>
            </a:r>
            <a:endParaRPr sz="2800">
              <a:solidFill>
                <a:schemeClr val="lt1"/>
              </a:solidFill>
            </a:endParaRPr>
          </a:p>
        </p:txBody>
      </p:sp>
      <p:pic>
        <p:nvPicPr>
          <p:cNvPr id="349" name="Google Shape;349;p49"/>
          <p:cNvPicPr preferRelativeResize="0"/>
          <p:nvPr/>
        </p:nvPicPr>
        <p:blipFill>
          <a:blip r:embed="rId4">
            <a:alphaModFix/>
          </a:blip>
          <a:stretch>
            <a:fillRect/>
          </a:stretch>
        </p:blipFill>
        <p:spPr>
          <a:xfrm>
            <a:off x="2801700" y="576100"/>
            <a:ext cx="6171601" cy="3717125"/>
          </a:xfrm>
          <a:prstGeom prst="rect">
            <a:avLst/>
          </a:prstGeom>
          <a:noFill/>
          <a:ln>
            <a:noFill/>
          </a:ln>
        </p:spPr>
      </p:pic>
      <p:sp>
        <p:nvSpPr>
          <p:cNvPr id="350" name="Google Shape;350;p49"/>
          <p:cNvSpPr txBox="1"/>
          <p:nvPr/>
        </p:nvSpPr>
        <p:spPr>
          <a:xfrm>
            <a:off x="2854075" y="4457450"/>
            <a:ext cx="6171600" cy="51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000"/>
              <a:t>Given model identifies regionname as one of the top segregators of price differences, trends by region reflect diverging markets. While most regions are cooling off or stable, southern metropolitan is booming.</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50"/>
          <p:cNvSpPr txBox="1"/>
          <p:nvPr>
            <p:ph type="ctrTitle"/>
          </p:nvPr>
        </p:nvSpPr>
        <p:spPr>
          <a:xfrm flipH="1">
            <a:off x="2609225" y="2243225"/>
            <a:ext cx="2876700" cy="1921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s">
                <a:solidFill>
                  <a:srgbClr val="F3F3F3"/>
                </a:solidFill>
              </a:rPr>
              <a:t>Results &amp; Conclusion</a:t>
            </a:r>
            <a:endParaRPr>
              <a:solidFill>
                <a:srgbClr val="F3F3F3"/>
              </a:solidFill>
            </a:endParaRPr>
          </a:p>
        </p:txBody>
      </p:sp>
      <p:sp>
        <p:nvSpPr>
          <p:cNvPr id="356" name="Google Shape;356;p50"/>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s">
                <a:solidFill>
                  <a:srgbClr val="F3F3F3"/>
                </a:solidFill>
              </a:rPr>
              <a:t>05</a:t>
            </a:r>
            <a:endParaRPr>
              <a:solidFill>
                <a:srgbClr val="F3F3F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p:nvPr/>
        </p:nvSpPr>
        <p:spPr>
          <a:xfrm>
            <a:off x="675125" y="454375"/>
            <a:ext cx="2444100" cy="406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1"/>
          <p:cNvSpPr/>
          <p:nvPr/>
        </p:nvSpPr>
        <p:spPr>
          <a:xfrm>
            <a:off x="3300637" y="454375"/>
            <a:ext cx="2444100" cy="406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1"/>
          <p:cNvSpPr/>
          <p:nvPr/>
        </p:nvSpPr>
        <p:spPr>
          <a:xfrm>
            <a:off x="6024825" y="454375"/>
            <a:ext cx="2444100" cy="406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1"/>
          <p:cNvSpPr/>
          <p:nvPr/>
        </p:nvSpPr>
        <p:spPr>
          <a:xfrm>
            <a:off x="1249233" y="4250005"/>
            <a:ext cx="6546900" cy="1465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1"/>
          <p:cNvSpPr txBox="1"/>
          <p:nvPr>
            <p:ph idx="1" type="subTitle"/>
          </p:nvPr>
        </p:nvSpPr>
        <p:spPr>
          <a:xfrm>
            <a:off x="688250" y="2090038"/>
            <a:ext cx="2406900" cy="11955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F2F2F2"/>
              </a:buClr>
              <a:buSzPts val="1000"/>
              <a:buChar char="●"/>
            </a:pPr>
            <a:r>
              <a:rPr lang="es">
                <a:solidFill>
                  <a:srgbClr val="F2F2F2"/>
                </a:solidFill>
              </a:rPr>
              <a:t>The market for regions other than the Southern Metropolitan are cooling off. </a:t>
            </a:r>
            <a:endParaRPr>
              <a:solidFill>
                <a:srgbClr val="F2F2F2"/>
              </a:solidFill>
            </a:endParaRPr>
          </a:p>
          <a:p>
            <a:pPr indent="-292100" lvl="0" marL="457200" rtl="0" algn="l">
              <a:lnSpc>
                <a:spcPct val="100000"/>
              </a:lnSpc>
              <a:spcBef>
                <a:spcPts val="1000"/>
              </a:spcBef>
              <a:spcAft>
                <a:spcPts val="0"/>
              </a:spcAft>
              <a:buClr>
                <a:srgbClr val="F2F2F2"/>
              </a:buClr>
              <a:buSzPts val="1000"/>
              <a:buChar char="●"/>
            </a:pPr>
            <a:r>
              <a:rPr lang="es">
                <a:solidFill>
                  <a:srgbClr val="F2F2F2"/>
                </a:solidFill>
              </a:rPr>
              <a:t>For people wanting to invest in Melbourne, they should invest in the Southern area. </a:t>
            </a:r>
            <a:endParaRPr>
              <a:solidFill>
                <a:srgbClr val="F2F2F2"/>
              </a:solidFill>
            </a:endParaRPr>
          </a:p>
        </p:txBody>
      </p:sp>
      <p:sp>
        <p:nvSpPr>
          <p:cNvPr id="366" name="Google Shape;366;p51"/>
          <p:cNvSpPr txBox="1"/>
          <p:nvPr>
            <p:ph idx="3" type="subTitle"/>
          </p:nvPr>
        </p:nvSpPr>
        <p:spPr>
          <a:xfrm>
            <a:off x="3347799" y="2090050"/>
            <a:ext cx="2338800" cy="1195500"/>
          </a:xfrm>
          <a:prstGeom prst="rect">
            <a:avLst/>
          </a:prstGeom>
          <a:noFill/>
          <a:ln>
            <a:noFill/>
          </a:ln>
        </p:spPr>
        <p:txBody>
          <a:bodyPr anchorCtr="0" anchor="t" bIns="91425" lIns="91425" spcFirstLastPara="1" rIns="91425" wrap="square" tIns="91425">
            <a:noAutofit/>
          </a:bodyPr>
          <a:lstStyle/>
          <a:p>
            <a:pPr indent="-292100" lvl="0" marL="342900" rtl="0" algn="l">
              <a:lnSpc>
                <a:spcPct val="115000"/>
              </a:lnSpc>
              <a:spcBef>
                <a:spcPts val="1000"/>
              </a:spcBef>
              <a:spcAft>
                <a:spcPts val="0"/>
              </a:spcAft>
              <a:buClr>
                <a:srgbClr val="F2F2F2"/>
              </a:buClr>
              <a:buSzPts val="1000"/>
              <a:buChar char="●"/>
            </a:pPr>
            <a:r>
              <a:rPr lang="es">
                <a:solidFill>
                  <a:srgbClr val="F2F2F2"/>
                </a:solidFill>
              </a:rPr>
              <a:t>Surprisingly, there isn’t a lot of seasonality in our time series. </a:t>
            </a:r>
            <a:endParaRPr>
              <a:solidFill>
                <a:srgbClr val="F2F2F2"/>
              </a:solidFill>
            </a:endParaRPr>
          </a:p>
          <a:p>
            <a:pPr indent="-292100" lvl="0" marL="342900" rtl="0" algn="l">
              <a:lnSpc>
                <a:spcPct val="115000"/>
              </a:lnSpc>
              <a:spcBef>
                <a:spcPts val="1000"/>
              </a:spcBef>
              <a:spcAft>
                <a:spcPts val="0"/>
              </a:spcAft>
              <a:buClr>
                <a:srgbClr val="F2F2F2"/>
              </a:buClr>
              <a:buSzPts val="1000"/>
              <a:buChar char="●"/>
            </a:pPr>
            <a:r>
              <a:rPr lang="es">
                <a:solidFill>
                  <a:srgbClr val="F2F2F2"/>
                </a:solidFill>
              </a:rPr>
              <a:t>We do see the week variable suggesting there is some increasing trend in prices during the course of an year.</a:t>
            </a:r>
            <a:endParaRPr>
              <a:solidFill>
                <a:srgbClr val="F2F2F2"/>
              </a:solidFill>
            </a:endParaRPr>
          </a:p>
          <a:p>
            <a:pPr indent="0" lvl="0" marL="0" rtl="0" algn="ctr">
              <a:lnSpc>
                <a:spcPct val="100000"/>
              </a:lnSpc>
              <a:spcBef>
                <a:spcPts val="1000"/>
              </a:spcBef>
              <a:spcAft>
                <a:spcPts val="0"/>
              </a:spcAft>
              <a:buSzPts val="1000"/>
              <a:buNone/>
            </a:pPr>
            <a:r>
              <a:t/>
            </a:r>
            <a:endParaRPr>
              <a:solidFill>
                <a:srgbClr val="F2F2F2"/>
              </a:solidFill>
            </a:endParaRPr>
          </a:p>
        </p:txBody>
      </p:sp>
      <p:sp>
        <p:nvSpPr>
          <p:cNvPr id="367" name="Google Shape;367;p51"/>
          <p:cNvSpPr txBox="1"/>
          <p:nvPr>
            <p:ph idx="5" type="subTitle"/>
          </p:nvPr>
        </p:nvSpPr>
        <p:spPr>
          <a:xfrm>
            <a:off x="6024825" y="2014400"/>
            <a:ext cx="2444100" cy="1195500"/>
          </a:xfrm>
          <a:prstGeom prst="rect">
            <a:avLst/>
          </a:prstGeom>
          <a:noFill/>
          <a:ln>
            <a:noFill/>
          </a:ln>
        </p:spPr>
        <p:txBody>
          <a:bodyPr anchorCtr="0" anchor="t" bIns="91425" lIns="91425" spcFirstLastPara="1" rIns="91425" wrap="square" tIns="91425">
            <a:noAutofit/>
          </a:bodyPr>
          <a:lstStyle/>
          <a:p>
            <a:pPr indent="-292100" lvl="0" marL="342900" rtl="0" algn="l">
              <a:lnSpc>
                <a:spcPct val="115000"/>
              </a:lnSpc>
              <a:spcBef>
                <a:spcPts val="0"/>
              </a:spcBef>
              <a:spcAft>
                <a:spcPts val="0"/>
              </a:spcAft>
              <a:buClr>
                <a:srgbClr val="F2F2F2"/>
              </a:buClr>
              <a:buSzPts val="1000"/>
              <a:buChar char="●"/>
            </a:pPr>
            <a:r>
              <a:rPr lang="es">
                <a:solidFill>
                  <a:srgbClr val="F2F2F2"/>
                </a:solidFill>
              </a:rPr>
              <a:t>Our final recommendation would be to invest in a house in the </a:t>
            </a:r>
            <a:r>
              <a:rPr b="1" lang="es">
                <a:solidFill>
                  <a:srgbClr val="F2F2F2"/>
                </a:solidFill>
              </a:rPr>
              <a:t>Southern Metropolitan</a:t>
            </a:r>
            <a:r>
              <a:rPr lang="es">
                <a:solidFill>
                  <a:srgbClr val="F2F2F2"/>
                </a:solidFill>
              </a:rPr>
              <a:t> region, if possible, under </a:t>
            </a:r>
            <a:r>
              <a:rPr b="1" lang="es">
                <a:solidFill>
                  <a:srgbClr val="F2F2F2"/>
                </a:solidFill>
              </a:rPr>
              <a:t>Boroondara</a:t>
            </a:r>
            <a:r>
              <a:rPr lang="es">
                <a:solidFill>
                  <a:srgbClr val="F2F2F2"/>
                </a:solidFill>
              </a:rPr>
              <a:t> or </a:t>
            </a:r>
            <a:r>
              <a:rPr b="1" lang="es">
                <a:solidFill>
                  <a:srgbClr val="F2F2F2"/>
                </a:solidFill>
              </a:rPr>
              <a:t>Bayside City</a:t>
            </a:r>
            <a:r>
              <a:rPr lang="es">
                <a:solidFill>
                  <a:srgbClr val="F2F2F2"/>
                </a:solidFill>
              </a:rPr>
              <a:t> council with decent to high number of Rooms, bathrooms etc. ideally at the start of year. </a:t>
            </a:r>
            <a:endParaRPr>
              <a:solidFill>
                <a:srgbClr val="F2F2F2"/>
              </a:solidFill>
            </a:endParaRPr>
          </a:p>
          <a:p>
            <a:pPr indent="-292100" lvl="0" marL="342900" rtl="0" algn="l">
              <a:lnSpc>
                <a:spcPct val="115000"/>
              </a:lnSpc>
              <a:spcBef>
                <a:spcPts val="1000"/>
              </a:spcBef>
              <a:spcAft>
                <a:spcPts val="0"/>
              </a:spcAft>
              <a:buClr>
                <a:srgbClr val="F2F2F2"/>
              </a:buClr>
              <a:buSzPts val="1000"/>
              <a:buChar char="●"/>
            </a:pPr>
            <a:r>
              <a:rPr lang="es">
                <a:solidFill>
                  <a:srgbClr val="F2F2F2"/>
                </a:solidFill>
              </a:rPr>
              <a:t>For best returns, the preferred real estate agent while selling the house is Marshall. </a:t>
            </a:r>
            <a:endParaRPr>
              <a:solidFill>
                <a:srgbClr val="F2F2F2"/>
              </a:solidFill>
            </a:endParaRPr>
          </a:p>
          <a:p>
            <a:pPr indent="0" lvl="0" marL="0" rtl="0" algn="ctr">
              <a:lnSpc>
                <a:spcPct val="100000"/>
              </a:lnSpc>
              <a:spcBef>
                <a:spcPts val="1000"/>
              </a:spcBef>
              <a:spcAft>
                <a:spcPts val="1000"/>
              </a:spcAft>
              <a:buSzPts val="1000"/>
              <a:buNone/>
            </a:pPr>
            <a:r>
              <a:t/>
            </a:r>
            <a:endParaRPr>
              <a:solidFill>
                <a:srgbClr val="F2F2F2"/>
              </a:solidFill>
            </a:endParaRPr>
          </a:p>
        </p:txBody>
      </p:sp>
      <p:grpSp>
        <p:nvGrpSpPr>
          <p:cNvPr id="368" name="Google Shape;368;p51"/>
          <p:cNvGrpSpPr/>
          <p:nvPr/>
        </p:nvGrpSpPr>
        <p:grpSpPr>
          <a:xfrm>
            <a:off x="4069160" y="551825"/>
            <a:ext cx="896077" cy="809098"/>
            <a:chOff x="4815575" y="1416800"/>
            <a:chExt cx="73750" cy="71400"/>
          </a:xfrm>
        </p:grpSpPr>
        <p:sp>
          <p:nvSpPr>
            <p:cNvPr id="369" name="Google Shape;369;p5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lt2"/>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l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lt2"/>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 name="Google Shape;372;p51"/>
          <p:cNvGrpSpPr/>
          <p:nvPr/>
        </p:nvGrpSpPr>
        <p:grpSpPr>
          <a:xfrm>
            <a:off x="6782091" y="589197"/>
            <a:ext cx="819602" cy="705255"/>
            <a:chOff x="3043239" y="3215626"/>
            <a:chExt cx="366008" cy="348670"/>
          </a:xfrm>
        </p:grpSpPr>
        <p:sp>
          <p:nvSpPr>
            <p:cNvPr id="373" name="Google Shape;373;p51"/>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1"/>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51"/>
          <p:cNvGrpSpPr/>
          <p:nvPr/>
        </p:nvGrpSpPr>
        <p:grpSpPr>
          <a:xfrm>
            <a:off x="1443657" y="559357"/>
            <a:ext cx="896083" cy="764940"/>
            <a:chOff x="7429366" y="3223183"/>
            <a:chExt cx="334634" cy="333904"/>
          </a:xfrm>
        </p:grpSpPr>
        <p:sp>
          <p:nvSpPr>
            <p:cNvPr id="376" name="Google Shape;376;p51"/>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1"/>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8" name="Google Shape;378;p51"/>
          <p:cNvSpPr txBox="1"/>
          <p:nvPr>
            <p:ph type="ctrTitle"/>
          </p:nvPr>
        </p:nvSpPr>
        <p:spPr>
          <a:xfrm>
            <a:off x="1222808" y="1077499"/>
            <a:ext cx="1349100" cy="894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rgbClr val="F2F2F2"/>
                </a:solidFill>
              </a:rPr>
              <a:t>Region</a:t>
            </a:r>
            <a:endParaRPr>
              <a:solidFill>
                <a:srgbClr val="F2F2F2"/>
              </a:solidFill>
            </a:endParaRPr>
          </a:p>
        </p:txBody>
      </p:sp>
      <p:sp>
        <p:nvSpPr>
          <p:cNvPr id="379" name="Google Shape;379;p51"/>
          <p:cNvSpPr txBox="1"/>
          <p:nvPr>
            <p:ph idx="2" type="ctrTitle"/>
          </p:nvPr>
        </p:nvSpPr>
        <p:spPr>
          <a:xfrm>
            <a:off x="3848117" y="1077499"/>
            <a:ext cx="1349100" cy="894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rgbClr val="F2F2F2"/>
                </a:solidFill>
              </a:rPr>
              <a:t>Seasonality</a:t>
            </a:r>
            <a:endParaRPr>
              <a:solidFill>
                <a:srgbClr val="F2F2F2"/>
              </a:solidFill>
            </a:endParaRPr>
          </a:p>
        </p:txBody>
      </p:sp>
      <p:sp>
        <p:nvSpPr>
          <p:cNvPr id="380" name="Google Shape;380;p51"/>
          <p:cNvSpPr txBox="1"/>
          <p:nvPr>
            <p:ph idx="4" type="ctrTitle"/>
          </p:nvPr>
        </p:nvSpPr>
        <p:spPr>
          <a:xfrm>
            <a:off x="6473450" y="1077500"/>
            <a:ext cx="1447800" cy="894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rgbClr val="F2F2F2"/>
                </a:solidFill>
              </a:rPr>
              <a:t>Our Suggestion</a:t>
            </a:r>
            <a:endParaRPr>
              <a:solidFill>
                <a:srgbClr val="F2F2F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52"/>
          <p:cNvSpPr/>
          <p:nvPr/>
        </p:nvSpPr>
        <p:spPr>
          <a:xfrm>
            <a:off x="6690214" y="-513900"/>
            <a:ext cx="4790700" cy="17517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2"/>
          <p:cNvSpPr/>
          <p:nvPr/>
        </p:nvSpPr>
        <p:spPr>
          <a:xfrm>
            <a:off x="-215401" y="1695900"/>
            <a:ext cx="4549200" cy="175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2"/>
          <p:cNvSpPr txBox="1"/>
          <p:nvPr>
            <p:ph idx="1" type="subTitle"/>
          </p:nvPr>
        </p:nvSpPr>
        <p:spPr>
          <a:xfrm flipH="1">
            <a:off x="5020872" y="1986750"/>
            <a:ext cx="2631000" cy="117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lt1"/>
                </a:solidFill>
              </a:rPr>
              <a:t>Does anyone have any questions?</a:t>
            </a:r>
            <a:endParaRPr>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lt1"/>
              </a:solidFill>
            </a:endParaRPr>
          </a:p>
          <a:p>
            <a:pPr indent="0" lvl="0" marL="0" rtl="0" algn="l">
              <a:lnSpc>
                <a:spcPct val="100000"/>
              </a:lnSpc>
              <a:spcBef>
                <a:spcPts val="0"/>
              </a:spcBef>
              <a:spcAft>
                <a:spcPts val="0"/>
              </a:spcAft>
              <a:buSzPts val="1200"/>
              <a:buNone/>
            </a:pPr>
            <a:r>
              <a:t/>
            </a:r>
            <a:endParaRPr>
              <a:solidFill>
                <a:schemeClr val="lt1"/>
              </a:solidFill>
            </a:endParaRPr>
          </a:p>
        </p:txBody>
      </p:sp>
      <p:sp>
        <p:nvSpPr>
          <p:cNvPr id="388" name="Google Shape;388;p52"/>
          <p:cNvSpPr txBox="1"/>
          <p:nvPr>
            <p:ph type="title"/>
          </p:nvPr>
        </p:nvSpPr>
        <p:spPr>
          <a:xfrm>
            <a:off x="1486799" y="2123400"/>
            <a:ext cx="2847000" cy="896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s">
                <a:solidFill>
                  <a:srgbClr val="F3F3F3"/>
                </a:solidFill>
              </a:rPr>
              <a:t>Thanks</a:t>
            </a:r>
            <a:endParaRPr>
              <a:solidFill>
                <a:srgbClr val="F3F3F3"/>
              </a:solidFill>
            </a:endParaRPr>
          </a:p>
        </p:txBody>
      </p:sp>
      <p:pic>
        <p:nvPicPr>
          <p:cNvPr id="389" name="Google Shape;389;p52"/>
          <p:cNvPicPr preferRelativeResize="0"/>
          <p:nvPr/>
        </p:nvPicPr>
        <p:blipFill>
          <a:blip r:embed="rId4">
            <a:alphaModFix/>
          </a:blip>
          <a:stretch>
            <a:fillRect/>
          </a:stretch>
        </p:blipFill>
        <p:spPr>
          <a:xfrm>
            <a:off x="6690225" y="2687550"/>
            <a:ext cx="1296573" cy="760050"/>
          </a:xfrm>
          <a:prstGeom prst="rect">
            <a:avLst/>
          </a:prstGeom>
          <a:noFill/>
          <a:ln>
            <a:noFill/>
          </a:ln>
        </p:spPr>
      </p:pic>
      <p:pic>
        <p:nvPicPr>
          <p:cNvPr id="390" name="Google Shape;390;p52">
            <a:hlinkClick r:id="rId5"/>
          </p:cNvPr>
          <p:cNvPicPr preferRelativeResize="0"/>
          <p:nvPr/>
        </p:nvPicPr>
        <p:blipFill>
          <a:blip r:embed="rId6">
            <a:alphaModFix/>
          </a:blip>
          <a:stretch>
            <a:fillRect/>
          </a:stretch>
        </p:blipFill>
        <p:spPr>
          <a:xfrm>
            <a:off x="7186550" y="763700"/>
            <a:ext cx="427825" cy="427825"/>
          </a:xfrm>
          <a:prstGeom prst="rect">
            <a:avLst/>
          </a:prstGeom>
          <a:noFill/>
          <a:ln>
            <a:noFill/>
          </a:ln>
        </p:spPr>
      </p:pic>
      <p:pic>
        <p:nvPicPr>
          <p:cNvPr id="391" name="Google Shape;391;p52">
            <a:hlinkClick r:id="rId7"/>
          </p:cNvPr>
          <p:cNvPicPr preferRelativeResize="0"/>
          <p:nvPr/>
        </p:nvPicPr>
        <p:blipFill>
          <a:blip r:embed="rId8">
            <a:alphaModFix/>
          </a:blip>
          <a:stretch>
            <a:fillRect/>
          </a:stretch>
        </p:blipFill>
        <p:spPr>
          <a:xfrm>
            <a:off x="8164300" y="790825"/>
            <a:ext cx="373574" cy="373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7"/>
          <p:cNvSpPr txBox="1"/>
          <p:nvPr>
            <p:ph type="ctrTitle"/>
          </p:nvPr>
        </p:nvSpPr>
        <p:spPr>
          <a:xfrm flipH="1">
            <a:off x="4101725" y="2243225"/>
            <a:ext cx="2755800" cy="192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s">
                <a:solidFill>
                  <a:srgbClr val="F3F3F3"/>
                </a:solidFill>
              </a:rPr>
              <a:t>Problem Statement</a:t>
            </a:r>
            <a:endParaRPr>
              <a:solidFill>
                <a:srgbClr val="F3F3F3"/>
              </a:solidFill>
            </a:endParaRPr>
          </a:p>
        </p:txBody>
      </p:sp>
      <p:sp>
        <p:nvSpPr>
          <p:cNvPr id="160" name="Google Shape;160;p27"/>
          <p:cNvSpPr txBox="1"/>
          <p:nvPr>
            <p:ph idx="2" type="title"/>
          </p:nvPr>
        </p:nvSpPr>
        <p:spPr>
          <a:xfrm flipH="1">
            <a:off x="-746050" y="2419325"/>
            <a:ext cx="44883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s">
                <a:solidFill>
                  <a:srgbClr val="F3F3F3"/>
                </a:solidFill>
              </a:rPr>
              <a:t>01</a:t>
            </a:r>
            <a:endParaRPr>
              <a:solidFill>
                <a:srgbClr val="F3F3F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8"/>
          <p:cNvPicPr preferRelativeResize="0"/>
          <p:nvPr/>
        </p:nvPicPr>
        <p:blipFill rotWithShape="1">
          <a:blip r:embed="rId3">
            <a:alphaModFix/>
          </a:blip>
          <a:srcRect b="0" l="0" r="0" t="0"/>
          <a:stretch/>
        </p:blipFill>
        <p:spPr>
          <a:xfrm>
            <a:off x="0" y="0"/>
            <a:ext cx="3073552" cy="4603498"/>
          </a:xfrm>
          <a:prstGeom prst="rect">
            <a:avLst/>
          </a:prstGeom>
          <a:noFill/>
          <a:ln>
            <a:noFill/>
          </a:ln>
        </p:spPr>
      </p:pic>
      <p:sp>
        <p:nvSpPr>
          <p:cNvPr id="166" name="Google Shape;166;p28"/>
          <p:cNvSpPr txBox="1"/>
          <p:nvPr>
            <p:ph type="ctrTitle"/>
          </p:nvPr>
        </p:nvSpPr>
        <p:spPr>
          <a:xfrm>
            <a:off x="3471125" y="413625"/>
            <a:ext cx="5361900" cy="530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s" sz="2500"/>
              <a:t>Melbourne Property Market Rise</a:t>
            </a:r>
            <a:endParaRPr sz="2500"/>
          </a:p>
        </p:txBody>
      </p:sp>
      <p:sp>
        <p:nvSpPr>
          <p:cNvPr id="167" name="Google Shape;167;p28"/>
          <p:cNvSpPr txBox="1"/>
          <p:nvPr>
            <p:ph idx="1" type="subTitle"/>
          </p:nvPr>
        </p:nvSpPr>
        <p:spPr>
          <a:xfrm>
            <a:off x="3471125" y="1409550"/>
            <a:ext cx="5479800" cy="1784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rgbClr val="000000"/>
                </a:solidFill>
              </a:rPr>
              <a:t>Since 2000, real estate prices in Australia have increased by 150%.  However, contrary to popular belief, the prices have only skyrocketed since and are expected to rise even more in the future. With such high prices, it has become a topic of discussion on what the ideal places are to invest in real-estate, particularly within Melbourne.</a:t>
            </a:r>
            <a:endParaRPr>
              <a:solidFill>
                <a:srgbClr val="000000"/>
              </a:solidFill>
            </a:endParaRPr>
          </a:p>
          <a:p>
            <a:pPr indent="0" lvl="0" marL="0" rtl="0" algn="just">
              <a:lnSpc>
                <a:spcPct val="115000"/>
              </a:lnSpc>
              <a:spcBef>
                <a:spcPts val="0"/>
              </a:spcBef>
              <a:spcAft>
                <a:spcPts val="0"/>
              </a:spcAft>
              <a:buNone/>
            </a:pPr>
            <a:r>
              <a:t/>
            </a:r>
            <a:endParaRPr>
              <a:solidFill>
                <a:srgbClr val="000000"/>
              </a:solidFill>
              <a:latin typeface="Verdana"/>
              <a:ea typeface="Verdana"/>
              <a:cs typeface="Verdana"/>
              <a:sym typeface="Verdana"/>
            </a:endParaRPr>
          </a:p>
          <a:p>
            <a:pPr indent="0" lvl="0" marL="0" rtl="0" algn="just">
              <a:lnSpc>
                <a:spcPct val="115000"/>
              </a:lnSpc>
              <a:spcBef>
                <a:spcPts val="0"/>
              </a:spcBef>
              <a:spcAft>
                <a:spcPts val="0"/>
              </a:spcAft>
              <a:buNone/>
            </a:pPr>
            <a:r>
              <a:t/>
            </a:r>
            <a:endParaRPr>
              <a:solidFill>
                <a:srgbClr val="000000"/>
              </a:solidFill>
            </a:endParaRPr>
          </a:p>
          <a:p>
            <a:pPr indent="0" lvl="0" marL="0" rtl="0" algn="just">
              <a:lnSpc>
                <a:spcPct val="115000"/>
              </a:lnSpc>
              <a:spcBef>
                <a:spcPts val="0"/>
              </a:spcBef>
              <a:spcAft>
                <a:spcPts val="0"/>
              </a:spcAft>
              <a:buNone/>
            </a:pPr>
            <a:r>
              <a:rPr lang="es">
                <a:solidFill>
                  <a:srgbClr val="000000"/>
                </a:solidFill>
              </a:rPr>
              <a:t>We have been hired by JAMP Realty, a fast growing real estate startup, as real estate analysts. As analysts, we have been tasked with </a:t>
            </a:r>
            <a:r>
              <a:rPr lang="es">
                <a:solidFill>
                  <a:srgbClr val="000000"/>
                </a:solidFill>
              </a:rPr>
              <a:t>understanding</a:t>
            </a:r>
            <a:r>
              <a:rPr lang="es">
                <a:solidFill>
                  <a:srgbClr val="000000"/>
                </a:solidFill>
              </a:rPr>
              <a:t> the flourishing Melbourne housing market and its growth to help identify the key locations to invest in and build around the city.  </a:t>
            </a:r>
            <a:endParaRPr>
              <a:solidFill>
                <a:srgbClr val="000000"/>
              </a:solidFill>
            </a:endParaRPr>
          </a:p>
          <a:p>
            <a:pPr indent="0" lvl="0" marL="0" rtl="0" algn="just">
              <a:spcBef>
                <a:spcPts val="360"/>
              </a:spcBef>
              <a:spcAft>
                <a:spcPts val="0"/>
              </a:spcAft>
              <a:buNone/>
            </a:pPr>
            <a:r>
              <a:t/>
            </a:r>
            <a:endParaRPr sz="3200">
              <a:solidFill>
                <a:srgbClr val="262626"/>
              </a:solidFill>
            </a:endParaRPr>
          </a:p>
          <a:p>
            <a:pPr indent="0" lvl="0" marL="0" rtl="0" algn="just">
              <a:lnSpc>
                <a:spcPct val="100000"/>
              </a:lnSpc>
              <a:spcBef>
                <a:spcPts val="0"/>
              </a:spcBef>
              <a:spcAft>
                <a:spcPts val="0"/>
              </a:spcAft>
              <a:buSzPts val="1200"/>
              <a:buNone/>
            </a:pPr>
            <a:r>
              <a:t/>
            </a:r>
            <a:endParaRPr sz="1100">
              <a:solidFill>
                <a:srgbClr val="000000"/>
              </a:solidFill>
            </a:endParaRPr>
          </a:p>
        </p:txBody>
      </p:sp>
      <p:pic>
        <p:nvPicPr>
          <p:cNvPr id="168" name="Google Shape;168;p28"/>
          <p:cNvPicPr preferRelativeResize="0"/>
          <p:nvPr/>
        </p:nvPicPr>
        <p:blipFill>
          <a:blip r:embed="rId4">
            <a:alphaModFix/>
          </a:blip>
          <a:stretch>
            <a:fillRect/>
          </a:stretch>
        </p:blipFill>
        <p:spPr>
          <a:xfrm>
            <a:off x="1532425" y="3832950"/>
            <a:ext cx="1541124" cy="770550"/>
          </a:xfrm>
          <a:prstGeom prst="rect">
            <a:avLst/>
          </a:prstGeom>
          <a:noFill/>
          <a:ln>
            <a:noFill/>
          </a:ln>
        </p:spPr>
      </p:pic>
      <p:grpSp>
        <p:nvGrpSpPr>
          <p:cNvPr id="169" name="Google Shape;169;p28"/>
          <p:cNvGrpSpPr/>
          <p:nvPr/>
        </p:nvGrpSpPr>
        <p:grpSpPr>
          <a:xfrm>
            <a:off x="7841233" y="4059896"/>
            <a:ext cx="1302587" cy="1083628"/>
            <a:chOff x="4206763" y="2450951"/>
            <a:chExt cx="322151" cy="322374"/>
          </a:xfrm>
        </p:grpSpPr>
        <p:sp>
          <p:nvSpPr>
            <p:cNvPr id="170" name="Google Shape;170;p28"/>
            <p:cNvSpPr/>
            <p:nvPr/>
          </p:nvSpPr>
          <p:spPr>
            <a:xfrm>
              <a:off x="4206763" y="2571650"/>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8"/>
            <p:cNvSpPr/>
            <p:nvPr/>
          </p:nvSpPr>
          <p:spPr>
            <a:xfrm>
              <a:off x="4210933" y="2450951"/>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p:nvPr/>
        </p:nvSpPr>
        <p:spPr>
          <a:xfrm flipH="1">
            <a:off x="-39700" y="540000"/>
            <a:ext cx="2030700" cy="1479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p29"/>
          <p:cNvPicPr preferRelativeResize="0"/>
          <p:nvPr/>
        </p:nvPicPr>
        <p:blipFill rotWithShape="1">
          <a:blip r:embed="rId3">
            <a:alphaModFix/>
          </a:blip>
          <a:srcRect b="5444" l="0" r="0" t="5444"/>
          <a:stretch/>
        </p:blipFill>
        <p:spPr>
          <a:xfrm flipH="1">
            <a:off x="4361900" y="1730775"/>
            <a:ext cx="4825200" cy="2870100"/>
          </a:xfrm>
          <a:prstGeom prst="rect">
            <a:avLst/>
          </a:prstGeom>
          <a:noFill/>
          <a:ln>
            <a:noFill/>
          </a:ln>
        </p:spPr>
      </p:pic>
      <p:sp>
        <p:nvSpPr>
          <p:cNvPr id="178" name="Google Shape;178;p29"/>
          <p:cNvSpPr/>
          <p:nvPr/>
        </p:nvSpPr>
        <p:spPr>
          <a:xfrm flipH="1">
            <a:off x="578725" y="1404925"/>
            <a:ext cx="4790700" cy="25383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9"/>
          <p:cNvSpPr txBox="1"/>
          <p:nvPr>
            <p:ph idx="1" type="subTitle"/>
          </p:nvPr>
        </p:nvSpPr>
        <p:spPr>
          <a:xfrm>
            <a:off x="100950" y="2185250"/>
            <a:ext cx="4074000" cy="25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We set out to conduct our analysis and answer 2 important questions:</a:t>
            </a:r>
            <a:endParaRPr/>
          </a:p>
          <a:p>
            <a:pPr indent="0" lvl="0" marL="0" rtl="0" algn="l">
              <a:lnSpc>
                <a:spcPct val="200000"/>
              </a:lnSpc>
              <a:spcBef>
                <a:spcPts val="0"/>
              </a:spcBef>
              <a:spcAft>
                <a:spcPts val="0"/>
              </a:spcAft>
              <a:buNone/>
            </a:pPr>
            <a:r>
              <a:t/>
            </a:r>
            <a:endParaRPr/>
          </a:p>
          <a:p>
            <a:pPr indent="-298450" lvl="0" marL="457200" rtl="0" algn="l">
              <a:lnSpc>
                <a:spcPct val="115000"/>
              </a:lnSpc>
              <a:spcBef>
                <a:spcPts val="1200"/>
              </a:spcBef>
              <a:spcAft>
                <a:spcPts val="0"/>
              </a:spcAft>
              <a:buClr>
                <a:srgbClr val="000000"/>
              </a:buClr>
              <a:buSzPts val="1100"/>
              <a:buAutoNum type="arabicPeriod"/>
            </a:pPr>
            <a:r>
              <a:rPr lang="es">
                <a:solidFill>
                  <a:srgbClr val="000000"/>
                </a:solidFill>
              </a:rPr>
              <a:t>How much have property prices increased in recent years?</a:t>
            </a:r>
            <a:endParaRPr>
              <a:solidFill>
                <a:srgbClr val="000000"/>
              </a:solidFill>
            </a:endParaRPr>
          </a:p>
          <a:p>
            <a:pPr indent="0" lvl="0" marL="457200" rtl="0" algn="l">
              <a:lnSpc>
                <a:spcPct val="115000"/>
              </a:lnSpc>
              <a:spcBef>
                <a:spcPts val="1200"/>
              </a:spcBef>
              <a:spcAft>
                <a:spcPts val="0"/>
              </a:spcAft>
              <a:buNone/>
            </a:pPr>
            <a:r>
              <a:t/>
            </a:r>
            <a:endParaRPr>
              <a:solidFill>
                <a:srgbClr val="000000"/>
              </a:solidFill>
            </a:endParaRPr>
          </a:p>
          <a:p>
            <a:pPr indent="-298450" lvl="0" marL="457200" rtl="0" algn="l">
              <a:lnSpc>
                <a:spcPct val="115000"/>
              </a:lnSpc>
              <a:spcBef>
                <a:spcPts val="1200"/>
              </a:spcBef>
              <a:spcAft>
                <a:spcPts val="0"/>
              </a:spcAft>
              <a:buClr>
                <a:srgbClr val="000000"/>
              </a:buClr>
              <a:buSzPts val="1100"/>
              <a:buAutoNum type="arabicPeriod"/>
            </a:pPr>
            <a:r>
              <a:rPr lang="es">
                <a:solidFill>
                  <a:srgbClr val="000000"/>
                </a:solidFill>
              </a:rPr>
              <a:t> What are the best areas for investment in Melbourne?</a:t>
            </a:r>
            <a:endParaRPr b="1" sz="1000"/>
          </a:p>
        </p:txBody>
      </p:sp>
      <p:sp>
        <p:nvSpPr>
          <p:cNvPr id="180" name="Google Shape;180;p29"/>
          <p:cNvSpPr txBox="1"/>
          <p:nvPr>
            <p:ph type="title"/>
          </p:nvPr>
        </p:nvSpPr>
        <p:spPr>
          <a:xfrm flipH="1">
            <a:off x="2294450" y="324875"/>
            <a:ext cx="6194100" cy="89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s">
                <a:solidFill>
                  <a:schemeClr val="dk1"/>
                </a:solidFill>
              </a:rPr>
              <a:t>Some Questions We Want to Answer</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0"/>
          <p:cNvSpPr txBox="1"/>
          <p:nvPr>
            <p:ph type="ctrTitle"/>
          </p:nvPr>
        </p:nvSpPr>
        <p:spPr>
          <a:xfrm flipH="1">
            <a:off x="2730125" y="2243225"/>
            <a:ext cx="2755800" cy="19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s">
                <a:solidFill>
                  <a:srgbClr val="F3F3F3"/>
                </a:solidFill>
              </a:rPr>
              <a:t>Dataset Description</a:t>
            </a:r>
            <a:endParaRPr>
              <a:solidFill>
                <a:srgbClr val="F3F3F3"/>
              </a:solidFill>
            </a:endParaRPr>
          </a:p>
        </p:txBody>
      </p:sp>
      <p:sp>
        <p:nvSpPr>
          <p:cNvPr id="186" name="Google Shape;186;p30"/>
          <p:cNvSpPr txBox="1"/>
          <p:nvPr>
            <p:ph idx="2" type="title"/>
          </p:nvPr>
        </p:nvSpPr>
        <p:spPr>
          <a:xfrm flipH="1">
            <a:off x="3514050" y="2419325"/>
            <a:ext cx="44883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s">
                <a:solidFill>
                  <a:srgbClr val="F3F3F3"/>
                </a:solidFill>
              </a:rPr>
              <a:t>02</a:t>
            </a:r>
            <a:endParaRPr>
              <a:solidFill>
                <a:srgbClr val="F3F3F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1"/>
          <p:cNvPicPr preferRelativeResize="0"/>
          <p:nvPr/>
        </p:nvPicPr>
        <p:blipFill rotWithShape="1">
          <a:blip r:embed="rId3">
            <a:alphaModFix/>
          </a:blip>
          <a:srcRect b="0" l="651" r="661" t="1525"/>
          <a:stretch/>
        </p:blipFill>
        <p:spPr>
          <a:xfrm>
            <a:off x="-20175" y="0"/>
            <a:ext cx="9164223" cy="5146176"/>
          </a:xfrm>
          <a:prstGeom prst="rect">
            <a:avLst/>
          </a:prstGeom>
          <a:noFill/>
          <a:ln>
            <a:noFill/>
          </a:ln>
        </p:spPr>
      </p:pic>
      <p:sp>
        <p:nvSpPr>
          <p:cNvPr id="192" name="Google Shape;192;p31"/>
          <p:cNvSpPr txBox="1"/>
          <p:nvPr>
            <p:ph idx="1" type="subTitle"/>
          </p:nvPr>
        </p:nvSpPr>
        <p:spPr>
          <a:xfrm>
            <a:off x="934666" y="2276550"/>
            <a:ext cx="2877300" cy="29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1600"/>
              </a:spcAft>
              <a:buSzPts val="1200"/>
              <a:buNone/>
            </a:pPr>
            <a:r>
              <a:rPr lang="es">
                <a:solidFill>
                  <a:srgbClr val="F3F3F3"/>
                </a:solidFill>
              </a:rPr>
              <a:t>Source</a:t>
            </a:r>
            <a:endParaRPr sz="2800">
              <a:solidFill>
                <a:srgbClr val="F3F3F3"/>
              </a:solidFill>
            </a:endParaRPr>
          </a:p>
        </p:txBody>
      </p:sp>
      <p:sp>
        <p:nvSpPr>
          <p:cNvPr id="193" name="Google Shape;193;p31"/>
          <p:cNvSpPr/>
          <p:nvPr/>
        </p:nvSpPr>
        <p:spPr>
          <a:xfrm>
            <a:off x="4610050" y="-42600"/>
            <a:ext cx="4533900" cy="5173800"/>
          </a:xfrm>
          <a:prstGeom prst="rect">
            <a:avLst/>
          </a:prstGeom>
          <a:solidFill>
            <a:srgbClr val="F3F3F3">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1"/>
          <p:cNvSpPr txBox="1"/>
          <p:nvPr>
            <p:ph idx="4" type="subTitle"/>
          </p:nvPr>
        </p:nvSpPr>
        <p:spPr>
          <a:xfrm>
            <a:off x="5371290" y="2571750"/>
            <a:ext cx="2877300" cy="29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200"/>
              <a:buNone/>
            </a:pPr>
            <a:r>
              <a:rPr lang="es">
                <a:solidFill>
                  <a:srgbClr val="000000"/>
                </a:solidFill>
              </a:rPr>
              <a:t>The dataset includes important information of each property such as </a:t>
            </a:r>
            <a:r>
              <a:rPr b="1" lang="es">
                <a:solidFill>
                  <a:srgbClr val="000000"/>
                </a:solidFill>
              </a:rPr>
              <a:t>Region Name</a:t>
            </a:r>
            <a:r>
              <a:rPr lang="es">
                <a:solidFill>
                  <a:srgbClr val="000000"/>
                </a:solidFill>
              </a:rPr>
              <a:t>, Number of </a:t>
            </a:r>
            <a:r>
              <a:rPr b="1" lang="es">
                <a:solidFill>
                  <a:srgbClr val="000000"/>
                </a:solidFill>
              </a:rPr>
              <a:t>Rooms</a:t>
            </a:r>
            <a:r>
              <a:rPr lang="es">
                <a:solidFill>
                  <a:srgbClr val="000000"/>
                </a:solidFill>
              </a:rPr>
              <a:t>, </a:t>
            </a:r>
            <a:r>
              <a:rPr b="1" lang="es">
                <a:solidFill>
                  <a:srgbClr val="000000"/>
                </a:solidFill>
              </a:rPr>
              <a:t>Price</a:t>
            </a:r>
            <a:r>
              <a:rPr lang="es">
                <a:solidFill>
                  <a:srgbClr val="000000"/>
                </a:solidFill>
              </a:rPr>
              <a:t>, </a:t>
            </a:r>
            <a:r>
              <a:rPr b="1" lang="es">
                <a:solidFill>
                  <a:srgbClr val="000000"/>
                </a:solidFill>
              </a:rPr>
              <a:t>Type</a:t>
            </a:r>
            <a:r>
              <a:rPr lang="es">
                <a:solidFill>
                  <a:srgbClr val="000000"/>
                </a:solidFill>
              </a:rPr>
              <a:t> of Real estate,</a:t>
            </a:r>
            <a:r>
              <a:rPr b="1" lang="es">
                <a:solidFill>
                  <a:srgbClr val="000000"/>
                </a:solidFill>
              </a:rPr>
              <a:t> Suburb</a:t>
            </a:r>
            <a:r>
              <a:rPr lang="es">
                <a:solidFill>
                  <a:srgbClr val="000000"/>
                </a:solidFill>
              </a:rPr>
              <a:t> in which it is located, </a:t>
            </a:r>
            <a:r>
              <a:rPr b="1" lang="es">
                <a:solidFill>
                  <a:srgbClr val="000000"/>
                </a:solidFill>
              </a:rPr>
              <a:t>Method</a:t>
            </a:r>
            <a:r>
              <a:rPr lang="es">
                <a:solidFill>
                  <a:srgbClr val="000000"/>
                </a:solidFill>
              </a:rPr>
              <a:t> of selling, Name of the </a:t>
            </a:r>
            <a:r>
              <a:rPr b="1" lang="es">
                <a:solidFill>
                  <a:srgbClr val="000000"/>
                </a:solidFill>
              </a:rPr>
              <a:t>Real Estate Agent</a:t>
            </a:r>
            <a:r>
              <a:rPr lang="es">
                <a:solidFill>
                  <a:srgbClr val="000000"/>
                </a:solidFill>
              </a:rPr>
              <a:t>, </a:t>
            </a:r>
            <a:r>
              <a:rPr b="1" lang="es">
                <a:solidFill>
                  <a:srgbClr val="000000"/>
                </a:solidFill>
              </a:rPr>
              <a:t>Date</a:t>
            </a:r>
            <a:r>
              <a:rPr lang="es">
                <a:solidFill>
                  <a:srgbClr val="000000"/>
                </a:solidFill>
              </a:rPr>
              <a:t> of Sale and </a:t>
            </a:r>
            <a:r>
              <a:rPr b="1" lang="es">
                <a:solidFill>
                  <a:srgbClr val="000000"/>
                </a:solidFill>
              </a:rPr>
              <a:t>Distance</a:t>
            </a:r>
            <a:r>
              <a:rPr lang="es">
                <a:solidFill>
                  <a:srgbClr val="000000"/>
                </a:solidFill>
              </a:rPr>
              <a:t> from C.B.D(</a:t>
            </a:r>
            <a:r>
              <a:rPr lang="es">
                <a:solidFill>
                  <a:srgbClr val="000000"/>
                </a:solidFill>
              </a:rPr>
              <a:t>Melbourne</a:t>
            </a:r>
            <a:r>
              <a:rPr lang="es">
                <a:solidFill>
                  <a:srgbClr val="000000"/>
                </a:solidFill>
              </a:rPr>
              <a:t> City Center).</a:t>
            </a:r>
            <a:endParaRPr/>
          </a:p>
        </p:txBody>
      </p:sp>
      <p:sp>
        <p:nvSpPr>
          <p:cNvPr id="195" name="Google Shape;195;p31"/>
          <p:cNvSpPr txBox="1"/>
          <p:nvPr>
            <p:ph idx="2" type="subTitle"/>
          </p:nvPr>
        </p:nvSpPr>
        <p:spPr>
          <a:xfrm>
            <a:off x="934666" y="2571750"/>
            <a:ext cx="2877300" cy="29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1600"/>
              </a:spcAft>
              <a:buSzPts val="1200"/>
              <a:buNone/>
            </a:pPr>
            <a:r>
              <a:rPr lang="es">
                <a:solidFill>
                  <a:srgbClr val="F3F3F3"/>
                </a:solidFill>
              </a:rPr>
              <a:t>The Kaggle dataset contains data which was scraped from publicly available results posted every week from Domain.com.au. It has already been cleaned which makes it easier for us to work our data analysis magic.</a:t>
            </a:r>
            <a:endParaRPr>
              <a:solidFill>
                <a:srgbClr val="F3F3F3"/>
              </a:solidFill>
            </a:endParaRPr>
          </a:p>
        </p:txBody>
      </p:sp>
      <p:sp>
        <p:nvSpPr>
          <p:cNvPr id="196" name="Google Shape;196;p31"/>
          <p:cNvSpPr txBox="1"/>
          <p:nvPr>
            <p:ph idx="3" type="subTitle"/>
          </p:nvPr>
        </p:nvSpPr>
        <p:spPr>
          <a:xfrm>
            <a:off x="5371290" y="2276550"/>
            <a:ext cx="2877300" cy="29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1600"/>
              </a:spcAft>
              <a:buSzPts val="1200"/>
              <a:buNone/>
            </a:pPr>
            <a:r>
              <a:rPr lang="es"/>
              <a:t>Elements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rot="-5400000">
            <a:off x="866325" y="2112225"/>
            <a:ext cx="555300" cy="351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2"/>
          <p:cNvSpPr/>
          <p:nvPr/>
        </p:nvSpPr>
        <p:spPr>
          <a:xfrm rot="-5400000">
            <a:off x="7929825" y="2814100"/>
            <a:ext cx="555300" cy="3345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2"/>
          <p:cNvSpPr txBox="1"/>
          <p:nvPr>
            <p:ph type="ctrTitle"/>
          </p:nvPr>
        </p:nvSpPr>
        <p:spPr>
          <a:xfrm>
            <a:off x="2815800" y="301000"/>
            <a:ext cx="35124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2800"/>
              <a:t>Data Wrangling</a:t>
            </a:r>
            <a:endParaRPr sz="2800"/>
          </a:p>
        </p:txBody>
      </p:sp>
      <p:sp>
        <p:nvSpPr>
          <p:cNvPr id="204" name="Google Shape;204;p32"/>
          <p:cNvSpPr txBox="1"/>
          <p:nvPr>
            <p:ph idx="4294967295" type="ctrTitle"/>
          </p:nvPr>
        </p:nvSpPr>
        <p:spPr>
          <a:xfrm>
            <a:off x="2046731" y="3631150"/>
            <a:ext cx="2429400" cy="577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rial"/>
              <a:buNone/>
            </a:pPr>
            <a:r>
              <a:rPr b="1" lang="es" sz="1400"/>
              <a:t>Original Dataset</a:t>
            </a:r>
            <a:endParaRPr b="1" i="0" sz="1400" cap="none" strike="noStrike">
              <a:solidFill>
                <a:schemeClr val="dk1"/>
              </a:solidFill>
            </a:endParaRPr>
          </a:p>
        </p:txBody>
      </p:sp>
      <p:sp>
        <p:nvSpPr>
          <p:cNvPr id="205" name="Google Shape;205;p32"/>
          <p:cNvSpPr txBox="1"/>
          <p:nvPr>
            <p:ph idx="4294967295" type="ctrTitle"/>
          </p:nvPr>
        </p:nvSpPr>
        <p:spPr>
          <a:xfrm>
            <a:off x="4105568" y="4259363"/>
            <a:ext cx="2429400" cy="577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rial"/>
              <a:buNone/>
            </a:pPr>
            <a:r>
              <a:rPr b="1" lang="es" sz="1400"/>
              <a:t>Cleaned Dataset</a:t>
            </a:r>
            <a:endParaRPr b="1" i="0" sz="1400" u="none" cap="none" strike="noStrike">
              <a:solidFill>
                <a:schemeClr val="dk1"/>
              </a:solidFill>
            </a:endParaRPr>
          </a:p>
        </p:txBody>
      </p:sp>
      <p:sp>
        <p:nvSpPr>
          <p:cNvPr id="206" name="Google Shape;206;p32"/>
          <p:cNvSpPr txBox="1"/>
          <p:nvPr>
            <p:ph idx="4294967295" type="subTitle"/>
          </p:nvPr>
        </p:nvSpPr>
        <p:spPr>
          <a:xfrm>
            <a:off x="6593799" y="4259375"/>
            <a:ext cx="2146800" cy="367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000000"/>
              </a:buClr>
              <a:buSzPts val="1000"/>
              <a:buFont typeface="Verdana"/>
              <a:buChar char="❖"/>
            </a:pPr>
            <a:r>
              <a:rPr lang="es" sz="1000">
                <a:solidFill>
                  <a:srgbClr val="000000"/>
                </a:solidFill>
                <a:latin typeface="Verdana"/>
                <a:ea typeface="Verdana"/>
                <a:cs typeface="Verdana"/>
                <a:sym typeface="Verdana"/>
              </a:rPr>
              <a:t>27247 observations</a:t>
            </a:r>
            <a:endParaRPr sz="1000">
              <a:solidFill>
                <a:srgbClr val="000000"/>
              </a:solidFill>
              <a:latin typeface="Verdana"/>
              <a:ea typeface="Verdana"/>
              <a:cs typeface="Verdana"/>
              <a:sym typeface="Verdana"/>
            </a:endParaRPr>
          </a:p>
          <a:p>
            <a:pPr indent="-292100" lvl="0" marL="457200" rtl="0" algn="l">
              <a:lnSpc>
                <a:spcPct val="100000"/>
              </a:lnSpc>
              <a:spcBef>
                <a:spcPts val="0"/>
              </a:spcBef>
              <a:spcAft>
                <a:spcPts val="0"/>
              </a:spcAft>
              <a:buClr>
                <a:srgbClr val="000000"/>
              </a:buClr>
              <a:buSzPts val="1000"/>
              <a:buFont typeface="Verdana"/>
              <a:buChar char="❖"/>
            </a:pPr>
            <a:r>
              <a:rPr lang="es" sz="1000">
                <a:solidFill>
                  <a:srgbClr val="000000"/>
                </a:solidFill>
                <a:latin typeface="Verdana"/>
                <a:ea typeface="Verdana"/>
                <a:cs typeface="Verdana"/>
                <a:sym typeface="Verdana"/>
              </a:rPr>
              <a:t>16 variables</a:t>
            </a:r>
            <a:endParaRPr sz="1000">
              <a:solidFill>
                <a:srgbClr val="000000"/>
              </a:solidFill>
              <a:latin typeface="Verdana"/>
              <a:ea typeface="Verdana"/>
              <a:cs typeface="Verdana"/>
              <a:sym typeface="Verdana"/>
            </a:endParaRPr>
          </a:p>
          <a:p>
            <a:pPr indent="0" lvl="0" marL="0" marR="0" rtl="0" algn="l">
              <a:lnSpc>
                <a:spcPct val="115000"/>
              </a:lnSpc>
              <a:spcBef>
                <a:spcPts val="0"/>
              </a:spcBef>
              <a:spcAft>
                <a:spcPts val="1600"/>
              </a:spcAft>
              <a:buClr>
                <a:schemeClr val="dk1"/>
              </a:buClr>
              <a:buSzPts val="1200"/>
              <a:buFont typeface="Arial"/>
              <a:buNone/>
            </a:pPr>
            <a:r>
              <a:t/>
            </a:r>
            <a:endParaRPr sz="1000"/>
          </a:p>
        </p:txBody>
      </p:sp>
      <p:sp>
        <p:nvSpPr>
          <p:cNvPr id="207" name="Google Shape;207;p32"/>
          <p:cNvSpPr txBox="1"/>
          <p:nvPr>
            <p:ph idx="4294967295" type="subTitle"/>
          </p:nvPr>
        </p:nvSpPr>
        <p:spPr>
          <a:xfrm>
            <a:off x="723593" y="3631160"/>
            <a:ext cx="1826400" cy="367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360"/>
              </a:spcBef>
              <a:spcAft>
                <a:spcPts val="0"/>
              </a:spcAft>
              <a:buClr>
                <a:srgbClr val="262626"/>
              </a:buClr>
              <a:buSzPts val="1000"/>
              <a:buChar char="❖"/>
            </a:pPr>
            <a:r>
              <a:rPr lang="es" sz="1000">
                <a:solidFill>
                  <a:srgbClr val="262626"/>
                </a:solidFill>
              </a:rPr>
              <a:t>34857 observations </a:t>
            </a:r>
            <a:endParaRPr sz="1000">
              <a:solidFill>
                <a:srgbClr val="262626"/>
              </a:solidFill>
            </a:endParaRPr>
          </a:p>
          <a:p>
            <a:pPr indent="-292100" lvl="0" marL="457200" rtl="0" algn="l">
              <a:lnSpc>
                <a:spcPct val="100000"/>
              </a:lnSpc>
              <a:spcBef>
                <a:spcPts val="0"/>
              </a:spcBef>
              <a:spcAft>
                <a:spcPts val="0"/>
              </a:spcAft>
              <a:buClr>
                <a:srgbClr val="262626"/>
              </a:buClr>
              <a:buSzPts val="1000"/>
              <a:buChar char="❖"/>
            </a:pPr>
            <a:r>
              <a:rPr lang="es" sz="1000">
                <a:solidFill>
                  <a:srgbClr val="262626"/>
                </a:solidFill>
              </a:rPr>
              <a:t>21 variables</a:t>
            </a:r>
            <a:endParaRPr sz="1000">
              <a:solidFill>
                <a:srgbClr val="262626"/>
              </a:solidFill>
            </a:endParaRPr>
          </a:p>
          <a:p>
            <a:pPr indent="0" lvl="0" marL="0" marR="0" rtl="0" algn="r">
              <a:lnSpc>
                <a:spcPct val="115000"/>
              </a:lnSpc>
              <a:spcBef>
                <a:spcPts val="0"/>
              </a:spcBef>
              <a:spcAft>
                <a:spcPts val="1600"/>
              </a:spcAft>
              <a:buClr>
                <a:schemeClr val="dk1"/>
              </a:buClr>
              <a:buSzPts val="1200"/>
              <a:buFont typeface="Arial"/>
              <a:buNone/>
            </a:pPr>
            <a:r>
              <a:t/>
            </a:r>
            <a:endParaRPr sz="1000"/>
          </a:p>
        </p:txBody>
      </p:sp>
      <p:sp>
        <p:nvSpPr>
          <p:cNvPr id="208" name="Google Shape;208;p32"/>
          <p:cNvSpPr/>
          <p:nvPr/>
        </p:nvSpPr>
        <p:spPr>
          <a:xfrm rot="2700000">
            <a:off x="3638601" y="2879066"/>
            <a:ext cx="128552" cy="128552"/>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 name="Google Shape;209;p32"/>
          <p:cNvGrpSpPr/>
          <p:nvPr/>
        </p:nvGrpSpPr>
        <p:grpSpPr>
          <a:xfrm>
            <a:off x="529575" y="111948"/>
            <a:ext cx="8211034" cy="3887014"/>
            <a:chOff x="529575" y="111948"/>
            <a:chExt cx="8211034" cy="3887014"/>
          </a:xfrm>
        </p:grpSpPr>
        <p:sp>
          <p:nvSpPr>
            <p:cNvPr id="210" name="Google Shape;210;p32"/>
            <p:cNvSpPr txBox="1"/>
            <p:nvPr/>
          </p:nvSpPr>
          <p:spPr>
            <a:xfrm>
              <a:off x="529575" y="1443250"/>
              <a:ext cx="7236300" cy="18009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360"/>
                </a:spcBef>
                <a:spcAft>
                  <a:spcPts val="0"/>
                </a:spcAft>
                <a:buClr>
                  <a:srgbClr val="262626"/>
                </a:buClr>
                <a:buSzPts val="1500"/>
                <a:buChar char="➢"/>
              </a:pPr>
              <a:r>
                <a:rPr lang="es" sz="1500">
                  <a:solidFill>
                    <a:srgbClr val="262626"/>
                  </a:solidFill>
                </a:rPr>
                <a:t>Removed columns with more than 50% null values.</a:t>
              </a:r>
              <a:endParaRPr sz="1500">
                <a:solidFill>
                  <a:srgbClr val="262626"/>
                </a:solidFill>
              </a:endParaRPr>
            </a:p>
            <a:p>
              <a:pPr indent="-323850" lvl="0" marL="457200" rtl="0" algn="l">
                <a:lnSpc>
                  <a:spcPct val="200000"/>
                </a:lnSpc>
                <a:spcBef>
                  <a:spcPts val="0"/>
                </a:spcBef>
                <a:spcAft>
                  <a:spcPts val="0"/>
                </a:spcAft>
                <a:buClr>
                  <a:srgbClr val="262626"/>
                </a:buClr>
                <a:buSzPts val="1500"/>
                <a:buChar char="➢"/>
              </a:pPr>
              <a:r>
                <a:rPr lang="es" sz="1500">
                  <a:solidFill>
                    <a:srgbClr val="262626"/>
                  </a:solidFill>
                </a:rPr>
                <a:t>Removed rows which had null value in Price.</a:t>
              </a:r>
              <a:endParaRPr sz="1500">
                <a:solidFill>
                  <a:srgbClr val="262626"/>
                </a:solidFill>
              </a:endParaRPr>
            </a:p>
            <a:p>
              <a:pPr indent="-323850" lvl="0" marL="457200" rtl="0" algn="l">
                <a:lnSpc>
                  <a:spcPct val="200000"/>
                </a:lnSpc>
                <a:spcBef>
                  <a:spcPts val="0"/>
                </a:spcBef>
                <a:spcAft>
                  <a:spcPts val="0"/>
                </a:spcAft>
                <a:buClr>
                  <a:srgbClr val="262626"/>
                </a:buClr>
                <a:buSzPts val="1500"/>
                <a:buChar char="➢"/>
              </a:pPr>
              <a:r>
                <a:rPr lang="es" sz="1500">
                  <a:solidFill>
                    <a:srgbClr val="262626"/>
                  </a:solidFill>
                </a:rPr>
                <a:t>Filled missing values with mean for continuous variables and mode in for categorical variables.</a:t>
              </a:r>
              <a:endParaRPr sz="1500"/>
            </a:p>
          </p:txBody>
        </p:sp>
        <p:pic>
          <p:nvPicPr>
            <p:cNvPr id="211" name="Google Shape;211;p32"/>
            <p:cNvPicPr preferRelativeResize="0"/>
            <p:nvPr/>
          </p:nvPicPr>
          <p:blipFill>
            <a:blip r:embed="rId3">
              <a:alphaModFix/>
            </a:blip>
            <a:stretch>
              <a:fillRect/>
            </a:stretch>
          </p:blipFill>
          <p:spPr>
            <a:xfrm>
              <a:off x="7586634" y="111948"/>
              <a:ext cx="1153975" cy="3887014"/>
            </a:xfrm>
            <a:prstGeom prst="rect">
              <a:avLst/>
            </a:prstGeom>
            <a:noFill/>
            <a:ln>
              <a:noFill/>
            </a:ln>
          </p:spPr>
        </p:pic>
        <p:pic>
          <p:nvPicPr>
            <p:cNvPr id="212" name="Google Shape;212;p32"/>
            <p:cNvPicPr preferRelativeResize="0"/>
            <p:nvPr/>
          </p:nvPicPr>
          <p:blipFill>
            <a:blip r:embed="rId4">
              <a:alphaModFix/>
            </a:blip>
            <a:stretch>
              <a:fillRect/>
            </a:stretch>
          </p:blipFill>
          <p:spPr>
            <a:xfrm>
              <a:off x="8252700" y="157150"/>
              <a:ext cx="118650" cy="1438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graphicFrame>
        <p:nvGraphicFramePr>
          <p:cNvPr id="217" name="Google Shape;217;p33"/>
          <p:cNvGraphicFramePr/>
          <p:nvPr/>
        </p:nvGraphicFramePr>
        <p:xfrm>
          <a:off x="548050" y="1038050"/>
          <a:ext cx="3000000" cy="3000000"/>
        </p:xfrm>
        <a:graphic>
          <a:graphicData uri="http://schemas.openxmlformats.org/drawingml/2006/table">
            <a:tbl>
              <a:tblPr>
                <a:noFill/>
                <a:tableStyleId>{58DA4865-DF00-468B-81F0-A093D34D3986}</a:tableStyleId>
              </a:tblPr>
              <a:tblGrid>
                <a:gridCol w="1668600"/>
                <a:gridCol w="1668600"/>
              </a:tblGrid>
              <a:tr h="291900">
                <a:tc>
                  <a:txBody>
                    <a:bodyPr/>
                    <a:lstStyle/>
                    <a:p>
                      <a:pPr indent="0" lvl="0" marL="0" rtl="0" algn="ctr">
                        <a:spcBef>
                          <a:spcPts val="0"/>
                        </a:spcBef>
                        <a:spcAft>
                          <a:spcPts val="0"/>
                        </a:spcAft>
                        <a:buNone/>
                      </a:pPr>
                      <a:r>
                        <a:rPr b="1" lang="es" sz="1100" u="sng"/>
                        <a:t>Variable</a:t>
                      </a:r>
                      <a:endParaRPr b="1" sz="1100" u="sng"/>
                    </a:p>
                  </a:txBody>
                  <a:tcPr marT="91425" marB="91425" marR="91425" marL="91425"/>
                </a:tc>
                <a:tc>
                  <a:txBody>
                    <a:bodyPr/>
                    <a:lstStyle/>
                    <a:p>
                      <a:pPr indent="0" lvl="0" marL="0" rtl="0" algn="ctr">
                        <a:spcBef>
                          <a:spcPts val="0"/>
                        </a:spcBef>
                        <a:spcAft>
                          <a:spcPts val="0"/>
                        </a:spcAft>
                        <a:buNone/>
                      </a:pPr>
                      <a:r>
                        <a:rPr b="1" lang="es" sz="1100" u="sng"/>
                        <a:t>Description </a:t>
                      </a:r>
                      <a:endParaRPr b="1" sz="1100" u="sng"/>
                    </a:p>
                  </a:txBody>
                  <a:tcPr marT="91425" marB="91425" marR="91425" marL="91425"/>
                </a:tc>
              </a:tr>
              <a:tr h="291900">
                <a:tc>
                  <a:txBody>
                    <a:bodyPr/>
                    <a:lstStyle/>
                    <a:p>
                      <a:pPr indent="0" lvl="0" marL="0" rtl="0" algn="ctr">
                        <a:spcBef>
                          <a:spcPts val="0"/>
                        </a:spcBef>
                        <a:spcAft>
                          <a:spcPts val="0"/>
                        </a:spcAft>
                        <a:buNone/>
                      </a:pPr>
                      <a:r>
                        <a:rPr b="1" lang="es" sz="900"/>
                        <a:t>Rooms</a:t>
                      </a:r>
                      <a:endParaRPr b="1" sz="900"/>
                    </a:p>
                  </a:txBody>
                  <a:tcPr marT="91425" marB="91425" marR="91425" marL="91425"/>
                </a:tc>
                <a:tc>
                  <a:txBody>
                    <a:bodyPr/>
                    <a:lstStyle/>
                    <a:p>
                      <a:pPr indent="0" lvl="0" marL="0" rtl="0" algn="ctr">
                        <a:spcBef>
                          <a:spcPts val="0"/>
                        </a:spcBef>
                        <a:spcAft>
                          <a:spcPts val="0"/>
                        </a:spcAft>
                        <a:buNone/>
                      </a:pPr>
                      <a:r>
                        <a:rPr lang="es" sz="800"/>
                        <a:t>Number</a:t>
                      </a:r>
                      <a:r>
                        <a:rPr lang="es" sz="800"/>
                        <a:t> of rooms</a:t>
                      </a:r>
                      <a:endParaRPr sz="800"/>
                    </a:p>
                  </a:txBody>
                  <a:tcPr marT="91425" marB="91425" marR="91425" marL="91425"/>
                </a:tc>
              </a:tr>
              <a:tr h="419525">
                <a:tc>
                  <a:txBody>
                    <a:bodyPr/>
                    <a:lstStyle/>
                    <a:p>
                      <a:pPr indent="0" lvl="0" marL="0" rtl="0" algn="ctr">
                        <a:spcBef>
                          <a:spcPts val="0"/>
                        </a:spcBef>
                        <a:spcAft>
                          <a:spcPts val="0"/>
                        </a:spcAft>
                        <a:buNone/>
                      </a:pPr>
                      <a:r>
                        <a:rPr b="1" lang="es" sz="900"/>
                        <a:t>Price</a:t>
                      </a:r>
                      <a:endParaRPr b="1" sz="900"/>
                    </a:p>
                  </a:txBody>
                  <a:tcPr marT="91425" marB="91425" marR="91425" marL="91425"/>
                </a:tc>
                <a:tc>
                  <a:txBody>
                    <a:bodyPr/>
                    <a:lstStyle/>
                    <a:p>
                      <a:pPr indent="0" lvl="0" marL="0" rtl="0" algn="ctr">
                        <a:spcBef>
                          <a:spcPts val="0"/>
                        </a:spcBef>
                        <a:spcAft>
                          <a:spcPts val="0"/>
                        </a:spcAft>
                        <a:buNone/>
                      </a:pPr>
                      <a:r>
                        <a:rPr lang="es" sz="800"/>
                        <a:t>Price in Australian dollars</a:t>
                      </a:r>
                      <a:endParaRPr sz="800"/>
                    </a:p>
                  </a:txBody>
                  <a:tcPr marT="91425" marB="91425" marR="91425" marL="91425"/>
                </a:tc>
              </a:tr>
              <a:tr h="362775">
                <a:tc>
                  <a:txBody>
                    <a:bodyPr/>
                    <a:lstStyle/>
                    <a:p>
                      <a:pPr indent="0" lvl="0" marL="0" rtl="0" algn="ctr">
                        <a:spcBef>
                          <a:spcPts val="0"/>
                        </a:spcBef>
                        <a:spcAft>
                          <a:spcPts val="0"/>
                        </a:spcAft>
                        <a:buNone/>
                      </a:pPr>
                      <a:r>
                        <a:rPr b="1" lang="es" sz="900"/>
                        <a:t>Distance</a:t>
                      </a:r>
                      <a:endParaRPr b="1" sz="900"/>
                    </a:p>
                  </a:txBody>
                  <a:tcPr marT="91425" marB="91425" marR="91425" marL="91425"/>
                </a:tc>
                <a:tc>
                  <a:txBody>
                    <a:bodyPr/>
                    <a:lstStyle/>
                    <a:p>
                      <a:pPr indent="0" lvl="0" marL="0" rtl="0" algn="ctr">
                        <a:spcBef>
                          <a:spcPts val="0"/>
                        </a:spcBef>
                        <a:spcAft>
                          <a:spcPts val="0"/>
                        </a:spcAft>
                        <a:buNone/>
                      </a:pPr>
                      <a:r>
                        <a:rPr lang="es" sz="800"/>
                        <a:t>Distance from CBD in kilometres</a:t>
                      </a:r>
                      <a:endParaRPr sz="800"/>
                    </a:p>
                  </a:txBody>
                  <a:tcPr marT="91425" marB="91425" marR="91425" marL="91425"/>
                </a:tc>
              </a:tr>
              <a:tr h="408675">
                <a:tc>
                  <a:txBody>
                    <a:bodyPr/>
                    <a:lstStyle/>
                    <a:p>
                      <a:pPr indent="0" lvl="0" marL="0" rtl="0" algn="ctr">
                        <a:spcBef>
                          <a:spcPts val="0"/>
                        </a:spcBef>
                        <a:spcAft>
                          <a:spcPts val="0"/>
                        </a:spcAft>
                        <a:buNone/>
                      </a:pPr>
                      <a:r>
                        <a:rPr b="1" lang="es" sz="900"/>
                        <a:t>Propertycount</a:t>
                      </a:r>
                      <a:endParaRPr b="1" sz="900"/>
                    </a:p>
                  </a:txBody>
                  <a:tcPr marT="91425" marB="91425" marR="91425" marL="91425"/>
                </a:tc>
                <a:tc>
                  <a:txBody>
                    <a:bodyPr/>
                    <a:lstStyle/>
                    <a:p>
                      <a:pPr indent="0" lvl="0" marL="0" rtl="0" algn="ctr">
                        <a:spcBef>
                          <a:spcPts val="0"/>
                        </a:spcBef>
                        <a:spcAft>
                          <a:spcPts val="0"/>
                        </a:spcAft>
                        <a:buNone/>
                      </a:pPr>
                      <a:r>
                        <a:rPr lang="es" sz="800"/>
                        <a:t># of properties that exist in the suburb</a:t>
                      </a:r>
                      <a:endParaRPr sz="800"/>
                    </a:p>
                  </a:txBody>
                  <a:tcPr marT="91425" marB="91425" marR="91425" marL="91425"/>
                </a:tc>
              </a:tr>
              <a:tr h="291900">
                <a:tc>
                  <a:txBody>
                    <a:bodyPr/>
                    <a:lstStyle/>
                    <a:p>
                      <a:pPr indent="0" lvl="0" marL="0" rtl="0" algn="ctr">
                        <a:spcBef>
                          <a:spcPts val="0"/>
                        </a:spcBef>
                        <a:spcAft>
                          <a:spcPts val="0"/>
                        </a:spcAft>
                        <a:buNone/>
                      </a:pPr>
                      <a:r>
                        <a:rPr b="1" lang="es" sz="900"/>
                        <a:t>Bedroom</a:t>
                      </a:r>
                      <a:endParaRPr b="1" sz="900"/>
                    </a:p>
                  </a:txBody>
                  <a:tcPr marT="91425" marB="91425" marR="91425" marL="91425"/>
                </a:tc>
                <a:tc>
                  <a:txBody>
                    <a:bodyPr/>
                    <a:lstStyle/>
                    <a:p>
                      <a:pPr indent="0" lvl="0" marL="0" rtl="0" algn="ctr">
                        <a:spcBef>
                          <a:spcPts val="0"/>
                        </a:spcBef>
                        <a:spcAft>
                          <a:spcPts val="0"/>
                        </a:spcAft>
                        <a:buNone/>
                      </a:pPr>
                      <a:r>
                        <a:rPr lang="es" sz="800"/>
                        <a:t>Number</a:t>
                      </a:r>
                      <a:r>
                        <a:rPr lang="es" sz="800"/>
                        <a:t> of bedrooms</a:t>
                      </a:r>
                      <a:endParaRPr sz="800"/>
                    </a:p>
                  </a:txBody>
                  <a:tcPr marT="91425" marB="91425" marR="91425" marL="91425"/>
                </a:tc>
              </a:tr>
              <a:tr h="291900">
                <a:tc>
                  <a:txBody>
                    <a:bodyPr/>
                    <a:lstStyle/>
                    <a:p>
                      <a:pPr indent="0" lvl="0" marL="0" rtl="0" algn="ctr">
                        <a:spcBef>
                          <a:spcPts val="0"/>
                        </a:spcBef>
                        <a:spcAft>
                          <a:spcPts val="0"/>
                        </a:spcAft>
                        <a:buNone/>
                      </a:pPr>
                      <a:r>
                        <a:rPr b="1" lang="es" sz="900"/>
                        <a:t>Bathroom</a:t>
                      </a:r>
                      <a:endParaRPr b="1" sz="900"/>
                    </a:p>
                  </a:txBody>
                  <a:tcPr marT="91425" marB="91425" marR="91425" marL="91425"/>
                </a:tc>
                <a:tc>
                  <a:txBody>
                    <a:bodyPr/>
                    <a:lstStyle/>
                    <a:p>
                      <a:pPr indent="0" lvl="0" marL="0" rtl="0" algn="ctr">
                        <a:spcBef>
                          <a:spcPts val="0"/>
                        </a:spcBef>
                        <a:spcAft>
                          <a:spcPts val="0"/>
                        </a:spcAft>
                        <a:buNone/>
                      </a:pPr>
                      <a:r>
                        <a:rPr lang="es" sz="800"/>
                        <a:t>Number</a:t>
                      </a:r>
                      <a:r>
                        <a:rPr lang="es" sz="800"/>
                        <a:t> of bathrooms</a:t>
                      </a:r>
                      <a:endParaRPr sz="800"/>
                    </a:p>
                  </a:txBody>
                  <a:tcPr marT="91425" marB="91425" marR="91425" marL="91425"/>
                </a:tc>
              </a:tr>
              <a:tr h="291900">
                <a:tc>
                  <a:txBody>
                    <a:bodyPr/>
                    <a:lstStyle/>
                    <a:p>
                      <a:pPr indent="0" lvl="0" marL="0" rtl="0" algn="ctr">
                        <a:spcBef>
                          <a:spcPts val="0"/>
                        </a:spcBef>
                        <a:spcAft>
                          <a:spcPts val="0"/>
                        </a:spcAft>
                        <a:buNone/>
                      </a:pPr>
                      <a:r>
                        <a:rPr b="1" lang="es" sz="900"/>
                        <a:t>Car</a:t>
                      </a:r>
                      <a:endParaRPr b="1" sz="900"/>
                    </a:p>
                  </a:txBody>
                  <a:tcPr marT="91425" marB="91425" marR="91425" marL="91425"/>
                </a:tc>
                <a:tc>
                  <a:txBody>
                    <a:bodyPr/>
                    <a:lstStyle/>
                    <a:p>
                      <a:pPr indent="0" lvl="0" marL="0" rtl="0" algn="ctr">
                        <a:spcBef>
                          <a:spcPts val="0"/>
                        </a:spcBef>
                        <a:spcAft>
                          <a:spcPts val="0"/>
                        </a:spcAft>
                        <a:buNone/>
                      </a:pPr>
                      <a:r>
                        <a:rPr lang="es" sz="800"/>
                        <a:t>Number</a:t>
                      </a:r>
                      <a:r>
                        <a:rPr lang="es" sz="800"/>
                        <a:t> of car parking spots</a:t>
                      </a:r>
                      <a:endParaRPr sz="800"/>
                    </a:p>
                  </a:txBody>
                  <a:tcPr marT="91425" marB="91425" marR="91425" marL="91425"/>
                </a:tc>
              </a:tr>
              <a:tr h="291900">
                <a:tc>
                  <a:txBody>
                    <a:bodyPr/>
                    <a:lstStyle/>
                    <a:p>
                      <a:pPr indent="0" lvl="0" marL="0" rtl="0" algn="ctr">
                        <a:spcBef>
                          <a:spcPts val="0"/>
                        </a:spcBef>
                        <a:spcAft>
                          <a:spcPts val="0"/>
                        </a:spcAft>
                        <a:buNone/>
                      </a:pPr>
                      <a:r>
                        <a:rPr b="1" lang="es" sz="900"/>
                        <a:t>Landsize</a:t>
                      </a:r>
                      <a:endParaRPr b="1" sz="900"/>
                    </a:p>
                  </a:txBody>
                  <a:tcPr marT="91425" marB="91425" marR="91425" marL="91425"/>
                </a:tc>
                <a:tc>
                  <a:txBody>
                    <a:bodyPr/>
                    <a:lstStyle/>
                    <a:p>
                      <a:pPr indent="0" lvl="0" marL="0" rtl="0" algn="ctr">
                        <a:spcBef>
                          <a:spcPts val="0"/>
                        </a:spcBef>
                        <a:spcAft>
                          <a:spcPts val="0"/>
                        </a:spcAft>
                        <a:buNone/>
                      </a:pPr>
                      <a:r>
                        <a:rPr lang="es" sz="800"/>
                        <a:t>Land size in meters</a:t>
                      </a:r>
                      <a:endParaRPr sz="800"/>
                    </a:p>
                  </a:txBody>
                  <a:tcPr marT="91425" marB="91425" marR="91425" marL="91425"/>
                </a:tc>
              </a:tr>
              <a:tr h="408675">
                <a:tc>
                  <a:txBody>
                    <a:bodyPr/>
                    <a:lstStyle/>
                    <a:p>
                      <a:pPr indent="0" lvl="0" marL="0" rtl="0" algn="ctr">
                        <a:spcBef>
                          <a:spcPts val="0"/>
                        </a:spcBef>
                        <a:spcAft>
                          <a:spcPts val="0"/>
                        </a:spcAft>
                        <a:buNone/>
                      </a:pPr>
                      <a:r>
                        <a:rPr b="1" lang="es" sz="900"/>
                        <a:t>Latitude &amp; Longitude</a:t>
                      </a:r>
                      <a:endParaRPr b="1" sz="900"/>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s" sz="800">
                          <a:solidFill>
                            <a:srgbClr val="000000"/>
                          </a:solidFill>
                        </a:rPr>
                        <a:t>Latitude &amp; Longitude of the property</a:t>
                      </a:r>
                      <a:endParaRPr sz="800"/>
                    </a:p>
                  </a:txBody>
                  <a:tcPr marT="91425" marB="91425" marR="91425" marL="91425"/>
                </a:tc>
              </a:tr>
              <a:tr h="408675">
                <a:tc>
                  <a:txBody>
                    <a:bodyPr/>
                    <a:lstStyle/>
                    <a:p>
                      <a:pPr indent="0" lvl="0" marL="0" rtl="0" algn="ctr">
                        <a:spcBef>
                          <a:spcPts val="0"/>
                        </a:spcBef>
                        <a:spcAft>
                          <a:spcPts val="0"/>
                        </a:spcAft>
                        <a:buNone/>
                      </a:pPr>
                      <a:r>
                        <a:rPr b="1" lang="es" sz="900"/>
                        <a:t>Week and Year</a:t>
                      </a:r>
                      <a:endParaRPr b="1" sz="900"/>
                    </a:p>
                  </a:txBody>
                  <a:tcPr marT="91425" marB="91425" marR="91425" marL="91425"/>
                </a:tc>
                <a:tc>
                  <a:txBody>
                    <a:bodyPr/>
                    <a:lstStyle/>
                    <a:p>
                      <a:pPr indent="0" lvl="0" marL="0" rtl="0" algn="ctr">
                        <a:spcBef>
                          <a:spcPts val="0"/>
                        </a:spcBef>
                        <a:spcAft>
                          <a:spcPts val="0"/>
                        </a:spcAft>
                        <a:buNone/>
                      </a:pPr>
                      <a:r>
                        <a:rPr lang="es" sz="800"/>
                        <a:t>Week of the year and year of sale</a:t>
                      </a:r>
                      <a:endParaRPr sz="800">
                        <a:solidFill>
                          <a:srgbClr val="000000"/>
                        </a:solidFill>
                      </a:endParaRPr>
                    </a:p>
                  </a:txBody>
                  <a:tcPr marT="91425" marB="91425" marR="91425" marL="91425"/>
                </a:tc>
              </a:tr>
            </a:tbl>
          </a:graphicData>
        </a:graphic>
      </p:graphicFrame>
      <p:graphicFrame>
        <p:nvGraphicFramePr>
          <p:cNvPr id="218" name="Google Shape;218;p33"/>
          <p:cNvGraphicFramePr/>
          <p:nvPr/>
        </p:nvGraphicFramePr>
        <p:xfrm>
          <a:off x="5212500" y="1038038"/>
          <a:ext cx="3000000" cy="3000000"/>
        </p:xfrm>
        <a:graphic>
          <a:graphicData uri="http://schemas.openxmlformats.org/drawingml/2006/table">
            <a:tbl>
              <a:tblPr>
                <a:noFill/>
                <a:tableStyleId>{58DA4865-DF00-468B-81F0-A093D34D3986}</a:tableStyleId>
              </a:tblPr>
              <a:tblGrid>
                <a:gridCol w="1668600"/>
                <a:gridCol w="1668600"/>
              </a:tblGrid>
              <a:tr h="430175">
                <a:tc>
                  <a:txBody>
                    <a:bodyPr/>
                    <a:lstStyle/>
                    <a:p>
                      <a:pPr indent="0" lvl="0" marL="0" rtl="0" algn="ctr">
                        <a:spcBef>
                          <a:spcPts val="0"/>
                        </a:spcBef>
                        <a:spcAft>
                          <a:spcPts val="0"/>
                        </a:spcAft>
                        <a:buNone/>
                      </a:pPr>
                      <a:r>
                        <a:rPr b="1" lang="es" sz="1100" u="sng"/>
                        <a:t>Variable </a:t>
                      </a:r>
                      <a:endParaRPr b="1" sz="1100" u="sng"/>
                    </a:p>
                  </a:txBody>
                  <a:tcPr marT="91425" marB="91425" marR="91425" marL="91425"/>
                </a:tc>
                <a:tc>
                  <a:txBody>
                    <a:bodyPr/>
                    <a:lstStyle/>
                    <a:p>
                      <a:pPr indent="0" lvl="0" marL="0" rtl="0" algn="ctr">
                        <a:spcBef>
                          <a:spcPts val="0"/>
                        </a:spcBef>
                        <a:spcAft>
                          <a:spcPts val="0"/>
                        </a:spcAft>
                        <a:buNone/>
                      </a:pPr>
                      <a:r>
                        <a:rPr b="1" lang="es" sz="1100" u="sng"/>
                        <a:t>Description</a:t>
                      </a:r>
                      <a:endParaRPr b="1" sz="1100" u="sng"/>
                    </a:p>
                  </a:txBody>
                  <a:tcPr marT="91425" marB="91425" marR="91425" marL="91425"/>
                </a:tc>
              </a:tr>
              <a:tr h="430175">
                <a:tc>
                  <a:txBody>
                    <a:bodyPr/>
                    <a:lstStyle/>
                    <a:p>
                      <a:pPr indent="0" lvl="0" marL="0" rtl="0" algn="ctr">
                        <a:spcBef>
                          <a:spcPts val="0"/>
                        </a:spcBef>
                        <a:spcAft>
                          <a:spcPts val="0"/>
                        </a:spcAft>
                        <a:buNone/>
                      </a:pPr>
                      <a:r>
                        <a:rPr b="1" lang="es" sz="900"/>
                        <a:t>Councilarea</a:t>
                      </a:r>
                      <a:endParaRPr b="1" sz="900"/>
                    </a:p>
                  </a:txBody>
                  <a:tcPr marT="91425" marB="91425" marR="91425" marL="91425"/>
                </a:tc>
                <a:tc>
                  <a:txBody>
                    <a:bodyPr/>
                    <a:lstStyle/>
                    <a:p>
                      <a:pPr indent="0" lvl="0" marL="0" rtl="0" algn="ctr">
                        <a:spcBef>
                          <a:spcPts val="0"/>
                        </a:spcBef>
                        <a:spcAft>
                          <a:spcPts val="0"/>
                        </a:spcAft>
                        <a:buNone/>
                      </a:pPr>
                      <a:r>
                        <a:rPr lang="es" sz="800"/>
                        <a:t>Name of the Council</a:t>
                      </a:r>
                      <a:endParaRPr sz="800"/>
                    </a:p>
                  </a:txBody>
                  <a:tcPr marT="91425" marB="91425" marR="91425" marL="91425"/>
                </a:tc>
              </a:tr>
              <a:tr h="430175">
                <a:tc>
                  <a:txBody>
                    <a:bodyPr/>
                    <a:lstStyle/>
                    <a:p>
                      <a:pPr indent="0" lvl="0" marL="0" rtl="0" algn="ctr">
                        <a:spcBef>
                          <a:spcPts val="0"/>
                        </a:spcBef>
                        <a:spcAft>
                          <a:spcPts val="0"/>
                        </a:spcAft>
                        <a:buNone/>
                      </a:pPr>
                      <a:r>
                        <a:rPr b="1" lang="es" sz="900"/>
                        <a:t>Method</a:t>
                      </a:r>
                      <a:endParaRPr b="1" sz="900"/>
                    </a:p>
                  </a:txBody>
                  <a:tcPr marT="91425" marB="91425" marR="91425" marL="91425"/>
                </a:tc>
                <a:tc>
                  <a:txBody>
                    <a:bodyPr/>
                    <a:lstStyle/>
                    <a:p>
                      <a:pPr indent="0" lvl="0" marL="0" rtl="0" algn="ctr">
                        <a:spcBef>
                          <a:spcPts val="0"/>
                        </a:spcBef>
                        <a:spcAft>
                          <a:spcPts val="0"/>
                        </a:spcAft>
                        <a:buNone/>
                      </a:pPr>
                      <a:r>
                        <a:rPr lang="es" sz="800"/>
                        <a:t>Method in which house was sold</a:t>
                      </a:r>
                      <a:endParaRPr sz="800"/>
                    </a:p>
                  </a:txBody>
                  <a:tcPr marT="91425" marB="91425" marR="91425" marL="91425"/>
                </a:tc>
              </a:tr>
              <a:tr h="430175">
                <a:tc>
                  <a:txBody>
                    <a:bodyPr/>
                    <a:lstStyle/>
                    <a:p>
                      <a:pPr indent="0" lvl="0" marL="0" rtl="0" algn="ctr">
                        <a:spcBef>
                          <a:spcPts val="0"/>
                        </a:spcBef>
                        <a:spcAft>
                          <a:spcPts val="0"/>
                        </a:spcAft>
                        <a:buNone/>
                      </a:pPr>
                      <a:r>
                        <a:rPr b="1" lang="es" sz="900"/>
                        <a:t>Type</a:t>
                      </a:r>
                      <a:endParaRPr b="1" sz="900"/>
                    </a:p>
                  </a:txBody>
                  <a:tcPr marT="91425" marB="91425" marR="91425" marL="91425"/>
                </a:tc>
                <a:tc>
                  <a:txBody>
                    <a:bodyPr/>
                    <a:lstStyle/>
                    <a:p>
                      <a:pPr indent="0" lvl="0" marL="0" rtl="0" algn="ctr">
                        <a:spcBef>
                          <a:spcPts val="0"/>
                        </a:spcBef>
                        <a:spcAft>
                          <a:spcPts val="0"/>
                        </a:spcAft>
                        <a:buNone/>
                      </a:pPr>
                      <a:r>
                        <a:rPr lang="es" sz="800"/>
                        <a:t>Types of the property</a:t>
                      </a:r>
                      <a:endParaRPr sz="800"/>
                    </a:p>
                  </a:txBody>
                  <a:tcPr marT="91425" marB="91425" marR="91425" marL="91425"/>
                </a:tc>
              </a:tr>
              <a:tr h="430175">
                <a:tc>
                  <a:txBody>
                    <a:bodyPr/>
                    <a:lstStyle/>
                    <a:p>
                      <a:pPr indent="0" lvl="0" marL="0" rtl="0" algn="ctr">
                        <a:spcBef>
                          <a:spcPts val="0"/>
                        </a:spcBef>
                        <a:spcAft>
                          <a:spcPts val="0"/>
                        </a:spcAft>
                        <a:buNone/>
                      </a:pPr>
                      <a:r>
                        <a:rPr b="1" lang="es" sz="900"/>
                        <a:t>Regionname</a:t>
                      </a:r>
                      <a:endParaRPr b="1" sz="900"/>
                    </a:p>
                  </a:txBody>
                  <a:tcPr marT="91425" marB="91425" marR="91425" marL="91425"/>
                </a:tc>
                <a:tc>
                  <a:txBody>
                    <a:bodyPr/>
                    <a:lstStyle/>
                    <a:p>
                      <a:pPr indent="0" lvl="0" marL="0" rtl="0" algn="ctr">
                        <a:spcBef>
                          <a:spcPts val="0"/>
                        </a:spcBef>
                        <a:spcAft>
                          <a:spcPts val="0"/>
                        </a:spcAft>
                        <a:buNone/>
                      </a:pPr>
                      <a:r>
                        <a:rPr lang="es" sz="800"/>
                        <a:t>General region</a:t>
                      </a:r>
                      <a:endParaRPr sz="800"/>
                    </a:p>
                  </a:txBody>
                  <a:tcPr marT="91425" marB="91425" marR="91425" marL="91425"/>
                </a:tc>
              </a:tr>
              <a:tr h="430175">
                <a:tc>
                  <a:txBody>
                    <a:bodyPr/>
                    <a:lstStyle/>
                    <a:p>
                      <a:pPr indent="0" lvl="0" marL="0" rtl="0" algn="ctr">
                        <a:spcBef>
                          <a:spcPts val="0"/>
                        </a:spcBef>
                        <a:spcAft>
                          <a:spcPts val="0"/>
                        </a:spcAft>
                        <a:buNone/>
                      </a:pPr>
                      <a:r>
                        <a:rPr b="1" lang="es" sz="900"/>
                        <a:t>SellerG</a:t>
                      </a:r>
                      <a:endParaRPr b="1" sz="900"/>
                    </a:p>
                  </a:txBody>
                  <a:tcPr marT="91425" marB="91425" marR="91425" marL="91425"/>
                </a:tc>
                <a:tc>
                  <a:txBody>
                    <a:bodyPr/>
                    <a:lstStyle/>
                    <a:p>
                      <a:pPr indent="0" lvl="0" marL="0" rtl="0" algn="ctr">
                        <a:spcBef>
                          <a:spcPts val="0"/>
                        </a:spcBef>
                        <a:spcAft>
                          <a:spcPts val="0"/>
                        </a:spcAft>
                        <a:buNone/>
                      </a:pPr>
                      <a:r>
                        <a:rPr lang="es" sz="800"/>
                        <a:t>Real estate agent</a:t>
                      </a:r>
                      <a:endParaRPr sz="800"/>
                    </a:p>
                  </a:txBody>
                  <a:tcPr marT="91425" marB="91425" marR="91425" marL="91425"/>
                </a:tc>
              </a:tr>
              <a:tr h="430175">
                <a:tc>
                  <a:txBody>
                    <a:bodyPr/>
                    <a:lstStyle/>
                    <a:p>
                      <a:pPr indent="0" lvl="0" marL="0" rtl="0" algn="ctr">
                        <a:spcBef>
                          <a:spcPts val="0"/>
                        </a:spcBef>
                        <a:spcAft>
                          <a:spcPts val="0"/>
                        </a:spcAft>
                        <a:buNone/>
                      </a:pPr>
                      <a:r>
                        <a:rPr b="1" lang="es" sz="900"/>
                        <a:t>Month</a:t>
                      </a:r>
                      <a:endParaRPr sz="800"/>
                    </a:p>
                  </a:txBody>
                  <a:tcPr marT="91425" marB="91425" marR="91425" marL="91425"/>
                </a:tc>
                <a:tc>
                  <a:txBody>
                    <a:bodyPr/>
                    <a:lstStyle/>
                    <a:p>
                      <a:pPr indent="0" lvl="0" marL="0" rtl="0" algn="ctr">
                        <a:spcBef>
                          <a:spcPts val="0"/>
                        </a:spcBef>
                        <a:spcAft>
                          <a:spcPts val="0"/>
                        </a:spcAft>
                        <a:buNone/>
                      </a:pPr>
                      <a:r>
                        <a:rPr lang="es" sz="800"/>
                        <a:t>Month of the Sale</a:t>
                      </a:r>
                      <a:endParaRPr sz="800"/>
                    </a:p>
                  </a:txBody>
                  <a:tcPr marT="91425" marB="91425" marR="91425" marL="91425"/>
                </a:tc>
              </a:tr>
            </a:tbl>
          </a:graphicData>
        </a:graphic>
      </p:graphicFrame>
      <p:sp>
        <p:nvSpPr>
          <p:cNvPr id="219" name="Google Shape;219;p33"/>
          <p:cNvSpPr txBox="1"/>
          <p:nvPr/>
        </p:nvSpPr>
        <p:spPr>
          <a:xfrm>
            <a:off x="691050" y="319925"/>
            <a:ext cx="7761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dk1"/>
                </a:solidFill>
              </a:rPr>
              <a:t>Numerical </a:t>
            </a:r>
            <a:r>
              <a:rPr lang="es" sz="2800">
                <a:solidFill>
                  <a:schemeClr val="dk1"/>
                </a:solidFill>
              </a:rPr>
              <a:t>Variables </a:t>
            </a:r>
            <a:r>
              <a:rPr i="1" lang="es" sz="2800">
                <a:solidFill>
                  <a:schemeClr val="dk1"/>
                </a:solidFill>
              </a:rPr>
              <a:t>v/s</a:t>
            </a:r>
            <a:r>
              <a:rPr lang="es" sz="2800">
                <a:solidFill>
                  <a:schemeClr val="dk1"/>
                </a:solidFill>
              </a:rPr>
              <a:t> Categorical Variables </a:t>
            </a:r>
            <a:endParaRPr sz="2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Invesment Business Plan by Slidego">
  <a:themeElements>
    <a:clrScheme name="Simple Light">
      <a:dk1>
        <a:srgbClr val="434343"/>
      </a:dk1>
      <a:lt1>
        <a:srgbClr val="F3F3F3"/>
      </a:lt1>
      <a:dk2>
        <a:srgbClr val="3D4658"/>
      </a:dk2>
      <a:lt2>
        <a:srgbClr val="EEEEEE"/>
      </a:lt2>
      <a:accent1>
        <a:srgbClr val="434343"/>
      </a:accent1>
      <a:accent2>
        <a:srgbClr val="434343"/>
      </a:accent2>
      <a:accent3>
        <a:srgbClr val="434343"/>
      </a:accent3>
      <a:accent4>
        <a:srgbClr val="434343"/>
      </a:accent4>
      <a:accent5>
        <a:srgbClr val="434343"/>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